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80" r:id="rId4"/>
    <p:sldMasterId id="2147483792" r:id="rId5"/>
  </p:sldMasterIdLst>
  <p:notesMasterIdLst>
    <p:notesMasterId r:id="rId39"/>
  </p:notesMasterIdLst>
  <p:sldIdLst>
    <p:sldId id="256" r:id="rId6"/>
    <p:sldId id="257" r:id="rId7"/>
    <p:sldId id="259" r:id="rId8"/>
    <p:sldId id="260" r:id="rId9"/>
    <p:sldId id="264" r:id="rId10"/>
    <p:sldId id="261" r:id="rId11"/>
    <p:sldId id="262" r:id="rId12"/>
    <p:sldId id="263" r:id="rId13"/>
    <p:sldId id="265" r:id="rId14"/>
    <p:sldId id="266" r:id="rId15"/>
    <p:sldId id="267" r:id="rId16"/>
    <p:sldId id="268" r:id="rId17"/>
    <p:sldId id="269" r:id="rId18"/>
    <p:sldId id="291" r:id="rId19"/>
    <p:sldId id="270" r:id="rId20"/>
    <p:sldId id="271" r:id="rId21"/>
    <p:sldId id="273" r:id="rId22"/>
    <p:sldId id="274" r:id="rId23"/>
    <p:sldId id="276" r:id="rId24"/>
    <p:sldId id="277"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72" r:id="rId38"/>
  </p:sldIdLst>
  <p:sldSz cx="12192000" cy="6858000"/>
  <p:notesSz cx="6858000" cy="9144000"/>
  <p:defaultTextStyle>
    <a:defPPr>
      <a:defRPr lang="pt-BR"/>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20C1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B5EF11D-F3B1-4175-BA97-E5B96793BB78}" v="39" dt="2022-04-25T17:41:21.17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3" autoAdjust="0"/>
    <p:restoredTop sz="94353" autoAdjust="0"/>
  </p:normalViewPr>
  <p:slideViewPr>
    <p:cSldViewPr snapToGrid="0">
      <p:cViewPr varScale="1">
        <p:scale>
          <a:sx n="69" d="100"/>
          <a:sy n="69" d="100"/>
        </p:scale>
        <p:origin x="780" y="66"/>
      </p:cViewPr>
      <p:guideLst>
        <p:guide orient="horz" pos="2160"/>
        <p:guide pos="3840"/>
      </p:guideLst>
    </p:cSldViewPr>
  </p:slideViewPr>
  <p:notesTextViewPr>
    <p:cViewPr>
      <p:scale>
        <a:sx n="1" d="1"/>
        <a:sy n="1" d="1"/>
      </p:scale>
      <p:origin x="0" y="0"/>
    </p:cViewPr>
  </p:notesTextViewPr>
  <p:notesViewPr>
    <p:cSldViewPr snapToGrid="0">
      <p:cViewPr varScale="1">
        <p:scale>
          <a:sx n="56" d="100"/>
          <a:sy n="56" d="100"/>
        </p:scale>
        <p:origin x="2838" y="7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notesMaster" Target="notesMasters/notesMaster1.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theme" Target="theme/theme1.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presProps" Target="presProps.xml"/><Relationship Id="rId45" Type="http://schemas.microsoft.com/office/2015/10/relationships/revisionInfo" Target="revisionInfo.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tableStyles" Target="tableStyles.xml"/><Relationship Id="rId8" Type="http://schemas.openxmlformats.org/officeDocument/2006/relationships/slide" Target="slides/slide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20" Type="http://schemas.openxmlformats.org/officeDocument/2006/relationships/slide" Target="slides/slide15.xml"/><Relationship Id="rId41"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ucas Sepriano" userId="f374dc794a54b2be" providerId="LiveId" clId="{5B5EF11D-F3B1-4175-BA97-E5B96793BB78}"/>
    <pc:docChg chg="undo custSel addSld delSld modSld">
      <pc:chgData name="Lucas Sepriano" userId="f374dc794a54b2be" providerId="LiveId" clId="{5B5EF11D-F3B1-4175-BA97-E5B96793BB78}" dt="2022-04-25T17:42:04.394" v="256" actId="20577"/>
      <pc:docMkLst>
        <pc:docMk/>
      </pc:docMkLst>
      <pc:sldChg chg="addSp delSp modSp mod">
        <pc:chgData name="Lucas Sepriano" userId="f374dc794a54b2be" providerId="LiveId" clId="{5B5EF11D-F3B1-4175-BA97-E5B96793BB78}" dt="2022-04-25T16:36:38.375" v="11" actId="478"/>
        <pc:sldMkLst>
          <pc:docMk/>
          <pc:sldMk cId="1367332952" sldId="256"/>
        </pc:sldMkLst>
        <pc:spChg chg="add del mod">
          <ac:chgData name="Lucas Sepriano" userId="f374dc794a54b2be" providerId="LiveId" clId="{5B5EF11D-F3B1-4175-BA97-E5B96793BB78}" dt="2022-04-25T16:36:38.375" v="11" actId="478"/>
          <ac:spMkLst>
            <pc:docMk/>
            <pc:sldMk cId="1367332952" sldId="256"/>
            <ac:spMk id="4" creationId="{35CC5F1F-F2F9-44B1-ADB4-9FB9583DE7DA}"/>
          </ac:spMkLst>
        </pc:spChg>
      </pc:sldChg>
      <pc:sldChg chg="addSp modSp mod">
        <pc:chgData name="Lucas Sepriano" userId="f374dc794a54b2be" providerId="LiveId" clId="{5B5EF11D-F3B1-4175-BA97-E5B96793BB78}" dt="2022-04-25T16:36:21.965" v="6" actId="20577"/>
        <pc:sldMkLst>
          <pc:docMk/>
          <pc:sldMk cId="2674442742" sldId="257"/>
        </pc:sldMkLst>
        <pc:spChg chg="add mod">
          <ac:chgData name="Lucas Sepriano" userId="f374dc794a54b2be" providerId="LiveId" clId="{5B5EF11D-F3B1-4175-BA97-E5B96793BB78}" dt="2022-04-25T16:36:21.965" v="6" actId="20577"/>
          <ac:spMkLst>
            <pc:docMk/>
            <pc:sldMk cId="2674442742" sldId="257"/>
            <ac:spMk id="4" creationId="{E9EB6745-627A-42AE-A7DB-F8D1033AC27D}"/>
          </ac:spMkLst>
        </pc:spChg>
      </pc:sldChg>
      <pc:sldChg chg="addSp modSp">
        <pc:chgData name="Lucas Sepriano" userId="f374dc794a54b2be" providerId="LiveId" clId="{5B5EF11D-F3B1-4175-BA97-E5B96793BB78}" dt="2022-04-25T16:36:27.360" v="7"/>
        <pc:sldMkLst>
          <pc:docMk/>
          <pc:sldMk cId="1913840293" sldId="259"/>
        </pc:sldMkLst>
        <pc:spChg chg="add mod">
          <ac:chgData name="Lucas Sepriano" userId="f374dc794a54b2be" providerId="LiveId" clId="{5B5EF11D-F3B1-4175-BA97-E5B96793BB78}" dt="2022-04-25T16:36:27.360" v="7"/>
          <ac:spMkLst>
            <pc:docMk/>
            <pc:sldMk cId="1913840293" sldId="259"/>
            <ac:spMk id="4" creationId="{7E5D7283-71D9-416D-A581-D121770335FB}"/>
          </ac:spMkLst>
        </pc:spChg>
      </pc:sldChg>
      <pc:sldChg chg="addSp modSp">
        <pc:chgData name="Lucas Sepriano" userId="f374dc794a54b2be" providerId="LiveId" clId="{5B5EF11D-F3B1-4175-BA97-E5B96793BB78}" dt="2022-04-25T16:36:28.709" v="8"/>
        <pc:sldMkLst>
          <pc:docMk/>
          <pc:sldMk cId="1123588350" sldId="260"/>
        </pc:sldMkLst>
        <pc:spChg chg="add mod">
          <ac:chgData name="Lucas Sepriano" userId="f374dc794a54b2be" providerId="LiveId" clId="{5B5EF11D-F3B1-4175-BA97-E5B96793BB78}" dt="2022-04-25T16:36:28.709" v="8"/>
          <ac:spMkLst>
            <pc:docMk/>
            <pc:sldMk cId="1123588350" sldId="260"/>
            <ac:spMk id="4" creationId="{64F1F0A7-F991-4A9A-AA8D-27AB5CE437FA}"/>
          </ac:spMkLst>
        </pc:spChg>
      </pc:sldChg>
      <pc:sldChg chg="addSp modSp">
        <pc:chgData name="Lucas Sepriano" userId="f374dc794a54b2be" providerId="LiveId" clId="{5B5EF11D-F3B1-4175-BA97-E5B96793BB78}" dt="2022-04-25T16:36:47.743" v="12"/>
        <pc:sldMkLst>
          <pc:docMk/>
          <pc:sldMk cId="641789370" sldId="261"/>
        </pc:sldMkLst>
        <pc:spChg chg="add mod">
          <ac:chgData name="Lucas Sepriano" userId="f374dc794a54b2be" providerId="LiveId" clId="{5B5EF11D-F3B1-4175-BA97-E5B96793BB78}" dt="2022-04-25T16:36:47.743" v="12"/>
          <ac:spMkLst>
            <pc:docMk/>
            <pc:sldMk cId="641789370" sldId="261"/>
            <ac:spMk id="5" creationId="{16D64EC6-873E-4F84-8016-63C953690AD4}"/>
          </ac:spMkLst>
        </pc:spChg>
      </pc:sldChg>
      <pc:sldChg chg="addSp modSp mod">
        <pc:chgData name="Lucas Sepriano" userId="f374dc794a54b2be" providerId="LiveId" clId="{5B5EF11D-F3B1-4175-BA97-E5B96793BB78}" dt="2022-04-25T16:37:26.070" v="26" actId="20577"/>
        <pc:sldMkLst>
          <pc:docMk/>
          <pc:sldMk cId="2351814787" sldId="262"/>
        </pc:sldMkLst>
        <pc:spChg chg="add mod">
          <ac:chgData name="Lucas Sepriano" userId="f374dc794a54b2be" providerId="LiveId" clId="{5B5EF11D-F3B1-4175-BA97-E5B96793BB78}" dt="2022-04-25T16:37:26.070" v="26" actId="20577"/>
          <ac:spMkLst>
            <pc:docMk/>
            <pc:sldMk cId="2351814787" sldId="262"/>
            <ac:spMk id="6" creationId="{A3C78A3F-9C47-464E-BB2E-4E8234FC617E}"/>
          </ac:spMkLst>
        </pc:spChg>
      </pc:sldChg>
      <pc:sldChg chg="addSp modSp">
        <pc:chgData name="Lucas Sepriano" userId="f374dc794a54b2be" providerId="LiveId" clId="{5B5EF11D-F3B1-4175-BA97-E5B96793BB78}" dt="2022-04-25T16:37:34.240" v="27"/>
        <pc:sldMkLst>
          <pc:docMk/>
          <pc:sldMk cId="3861435013" sldId="263"/>
        </pc:sldMkLst>
        <pc:spChg chg="add mod">
          <ac:chgData name="Lucas Sepriano" userId="f374dc794a54b2be" providerId="LiveId" clId="{5B5EF11D-F3B1-4175-BA97-E5B96793BB78}" dt="2022-04-25T16:37:34.240" v="27"/>
          <ac:spMkLst>
            <pc:docMk/>
            <pc:sldMk cId="3861435013" sldId="263"/>
            <ac:spMk id="4" creationId="{79838EE8-2CC1-4860-836C-D49303692B7D}"/>
          </ac:spMkLst>
        </pc:spChg>
      </pc:sldChg>
      <pc:sldChg chg="addSp modSp">
        <pc:chgData name="Lucas Sepriano" userId="f374dc794a54b2be" providerId="LiveId" clId="{5B5EF11D-F3B1-4175-BA97-E5B96793BB78}" dt="2022-04-25T16:36:30.763" v="9"/>
        <pc:sldMkLst>
          <pc:docMk/>
          <pc:sldMk cId="1962236237" sldId="264"/>
        </pc:sldMkLst>
        <pc:spChg chg="add mod">
          <ac:chgData name="Lucas Sepriano" userId="f374dc794a54b2be" providerId="LiveId" clId="{5B5EF11D-F3B1-4175-BA97-E5B96793BB78}" dt="2022-04-25T16:36:30.763" v="9"/>
          <ac:spMkLst>
            <pc:docMk/>
            <pc:sldMk cId="1962236237" sldId="264"/>
            <ac:spMk id="4" creationId="{3805B053-FAB5-483C-B2CD-B53B1D783968}"/>
          </ac:spMkLst>
        </pc:spChg>
      </pc:sldChg>
      <pc:sldChg chg="addSp modSp mod">
        <pc:chgData name="Lucas Sepriano" userId="f374dc794a54b2be" providerId="LiveId" clId="{5B5EF11D-F3B1-4175-BA97-E5B96793BB78}" dt="2022-04-25T16:37:43.382" v="29" actId="1076"/>
        <pc:sldMkLst>
          <pc:docMk/>
          <pc:sldMk cId="4089127349" sldId="265"/>
        </pc:sldMkLst>
        <pc:spChg chg="add mod">
          <ac:chgData name="Lucas Sepriano" userId="f374dc794a54b2be" providerId="LiveId" clId="{5B5EF11D-F3B1-4175-BA97-E5B96793BB78}" dt="2022-04-25T16:37:43.382" v="29" actId="1076"/>
          <ac:spMkLst>
            <pc:docMk/>
            <pc:sldMk cId="4089127349" sldId="265"/>
            <ac:spMk id="4" creationId="{76878E9E-A391-4ED2-B6C3-FBBB9B95D4F0}"/>
          </ac:spMkLst>
        </pc:spChg>
      </pc:sldChg>
      <pc:sldChg chg="addSp modSp mod">
        <pc:chgData name="Lucas Sepriano" userId="f374dc794a54b2be" providerId="LiveId" clId="{5B5EF11D-F3B1-4175-BA97-E5B96793BB78}" dt="2022-04-25T17:36:27.665" v="195" actId="20577"/>
        <pc:sldMkLst>
          <pc:docMk/>
          <pc:sldMk cId="1610354051" sldId="266"/>
        </pc:sldMkLst>
        <pc:spChg chg="mod">
          <ac:chgData name="Lucas Sepriano" userId="f374dc794a54b2be" providerId="LiveId" clId="{5B5EF11D-F3B1-4175-BA97-E5B96793BB78}" dt="2022-04-25T17:36:27.665" v="195" actId="20577"/>
          <ac:spMkLst>
            <pc:docMk/>
            <pc:sldMk cId="1610354051" sldId="266"/>
            <ac:spMk id="3" creationId="{77286076-FE75-074F-8F9B-AAFF019D0AB1}"/>
          </ac:spMkLst>
        </pc:spChg>
        <pc:spChg chg="add mod">
          <ac:chgData name="Lucas Sepriano" userId="f374dc794a54b2be" providerId="LiveId" clId="{5B5EF11D-F3B1-4175-BA97-E5B96793BB78}" dt="2022-04-25T16:45:55.617" v="143" actId="20577"/>
          <ac:spMkLst>
            <pc:docMk/>
            <pc:sldMk cId="1610354051" sldId="266"/>
            <ac:spMk id="4" creationId="{5A73C1CF-D5A1-428C-94BE-30451027713A}"/>
          </ac:spMkLst>
        </pc:spChg>
      </pc:sldChg>
      <pc:sldChg chg="addSp modSp mod">
        <pc:chgData name="Lucas Sepriano" userId="f374dc794a54b2be" providerId="LiveId" clId="{5B5EF11D-F3B1-4175-BA97-E5B96793BB78}" dt="2022-04-25T16:46:03.427" v="154" actId="20577"/>
        <pc:sldMkLst>
          <pc:docMk/>
          <pc:sldMk cId="1577871227" sldId="267"/>
        </pc:sldMkLst>
        <pc:spChg chg="add mod">
          <ac:chgData name="Lucas Sepriano" userId="f374dc794a54b2be" providerId="LiveId" clId="{5B5EF11D-F3B1-4175-BA97-E5B96793BB78}" dt="2022-04-25T16:46:03.427" v="154" actId="20577"/>
          <ac:spMkLst>
            <pc:docMk/>
            <pc:sldMk cId="1577871227" sldId="267"/>
            <ac:spMk id="4" creationId="{2B45D4EF-33B1-4045-B027-CD2F73D986C9}"/>
          </ac:spMkLst>
        </pc:spChg>
      </pc:sldChg>
      <pc:sldChg chg="addSp modSp mod">
        <pc:chgData name="Lucas Sepriano" userId="f374dc794a54b2be" providerId="LiveId" clId="{5B5EF11D-F3B1-4175-BA97-E5B96793BB78}" dt="2022-04-25T16:38:57.496" v="54" actId="20577"/>
        <pc:sldMkLst>
          <pc:docMk/>
          <pc:sldMk cId="3776385014" sldId="268"/>
        </pc:sldMkLst>
        <pc:spChg chg="add mod">
          <ac:chgData name="Lucas Sepriano" userId="f374dc794a54b2be" providerId="LiveId" clId="{5B5EF11D-F3B1-4175-BA97-E5B96793BB78}" dt="2022-04-25T16:38:57.496" v="54" actId="20577"/>
          <ac:spMkLst>
            <pc:docMk/>
            <pc:sldMk cId="3776385014" sldId="268"/>
            <ac:spMk id="4" creationId="{A0695789-E5BA-4475-8FF7-761BE656A810}"/>
          </ac:spMkLst>
        </pc:spChg>
      </pc:sldChg>
      <pc:sldChg chg="addSp modSp mod">
        <pc:chgData name="Lucas Sepriano" userId="f374dc794a54b2be" providerId="LiveId" clId="{5B5EF11D-F3B1-4175-BA97-E5B96793BB78}" dt="2022-04-25T16:39:08.970" v="61" actId="20577"/>
        <pc:sldMkLst>
          <pc:docMk/>
          <pc:sldMk cId="2727345078" sldId="269"/>
        </pc:sldMkLst>
        <pc:spChg chg="add mod">
          <ac:chgData name="Lucas Sepriano" userId="f374dc794a54b2be" providerId="LiveId" clId="{5B5EF11D-F3B1-4175-BA97-E5B96793BB78}" dt="2022-04-25T16:39:08.970" v="61" actId="20577"/>
          <ac:spMkLst>
            <pc:docMk/>
            <pc:sldMk cId="2727345078" sldId="269"/>
            <ac:spMk id="5" creationId="{7D30113F-F555-45DC-AB3E-987FF933C001}"/>
          </ac:spMkLst>
        </pc:spChg>
      </pc:sldChg>
      <pc:sldChg chg="addSp modSp">
        <pc:chgData name="Lucas Sepriano" userId="f374dc794a54b2be" providerId="LiveId" clId="{5B5EF11D-F3B1-4175-BA97-E5B96793BB78}" dt="2022-04-25T16:39:13.869" v="62"/>
        <pc:sldMkLst>
          <pc:docMk/>
          <pc:sldMk cId="846836908" sldId="270"/>
        </pc:sldMkLst>
        <pc:spChg chg="add mod">
          <ac:chgData name="Lucas Sepriano" userId="f374dc794a54b2be" providerId="LiveId" clId="{5B5EF11D-F3B1-4175-BA97-E5B96793BB78}" dt="2022-04-25T16:39:13.869" v="62"/>
          <ac:spMkLst>
            <pc:docMk/>
            <pc:sldMk cId="846836908" sldId="270"/>
            <ac:spMk id="4" creationId="{4B0DEC07-E690-43B2-8486-FA719D397E61}"/>
          </ac:spMkLst>
        </pc:spChg>
      </pc:sldChg>
      <pc:sldChg chg="addSp modSp mod">
        <pc:chgData name="Lucas Sepriano" userId="f374dc794a54b2be" providerId="LiveId" clId="{5B5EF11D-F3B1-4175-BA97-E5B96793BB78}" dt="2022-04-25T16:39:20.361" v="64" actId="1076"/>
        <pc:sldMkLst>
          <pc:docMk/>
          <pc:sldMk cId="3487722263" sldId="271"/>
        </pc:sldMkLst>
        <pc:spChg chg="add mod">
          <ac:chgData name="Lucas Sepriano" userId="f374dc794a54b2be" providerId="LiveId" clId="{5B5EF11D-F3B1-4175-BA97-E5B96793BB78}" dt="2022-04-25T16:39:20.361" v="64" actId="1076"/>
          <ac:spMkLst>
            <pc:docMk/>
            <pc:sldMk cId="3487722263" sldId="271"/>
            <ac:spMk id="4" creationId="{02E38CB7-C19F-4BFB-A894-CAE9E79B905F}"/>
          </ac:spMkLst>
        </pc:spChg>
      </pc:sldChg>
      <pc:sldChg chg="modSp mod">
        <pc:chgData name="Lucas Sepriano" userId="f374dc794a54b2be" providerId="LiveId" clId="{5B5EF11D-F3B1-4175-BA97-E5B96793BB78}" dt="2022-04-25T16:47:22.551" v="183" actId="20577"/>
        <pc:sldMkLst>
          <pc:docMk/>
          <pc:sldMk cId="0" sldId="272"/>
        </pc:sldMkLst>
        <pc:spChg chg="mod">
          <ac:chgData name="Lucas Sepriano" userId="f374dc794a54b2be" providerId="LiveId" clId="{5B5EF11D-F3B1-4175-BA97-E5B96793BB78}" dt="2022-04-25T16:47:22.551" v="183" actId="20577"/>
          <ac:spMkLst>
            <pc:docMk/>
            <pc:sldMk cId="0" sldId="272"/>
            <ac:spMk id="22530" creationId="{947208E5-05BD-4BB6-8AA4-54AFDA395DCE}"/>
          </ac:spMkLst>
        </pc:spChg>
      </pc:sldChg>
      <pc:sldChg chg="addSp modSp mod">
        <pc:chgData name="Lucas Sepriano" userId="f374dc794a54b2be" providerId="LiveId" clId="{5B5EF11D-F3B1-4175-BA97-E5B96793BB78}" dt="2022-04-25T16:39:50.123" v="83" actId="6549"/>
        <pc:sldMkLst>
          <pc:docMk/>
          <pc:sldMk cId="3165021866" sldId="273"/>
        </pc:sldMkLst>
        <pc:spChg chg="add mod">
          <ac:chgData name="Lucas Sepriano" userId="f374dc794a54b2be" providerId="LiveId" clId="{5B5EF11D-F3B1-4175-BA97-E5B96793BB78}" dt="2022-04-25T16:39:50.123" v="83" actId="6549"/>
          <ac:spMkLst>
            <pc:docMk/>
            <pc:sldMk cId="3165021866" sldId="273"/>
            <ac:spMk id="4" creationId="{3099C12B-B49F-42D6-869A-2DED775B7537}"/>
          </ac:spMkLst>
        </pc:spChg>
      </pc:sldChg>
      <pc:sldChg chg="addSp modSp mod">
        <pc:chgData name="Lucas Sepriano" userId="f374dc794a54b2be" providerId="LiveId" clId="{5B5EF11D-F3B1-4175-BA97-E5B96793BB78}" dt="2022-04-25T16:40:00.648" v="85" actId="1076"/>
        <pc:sldMkLst>
          <pc:docMk/>
          <pc:sldMk cId="2552195726" sldId="274"/>
        </pc:sldMkLst>
        <pc:spChg chg="add mod">
          <ac:chgData name="Lucas Sepriano" userId="f374dc794a54b2be" providerId="LiveId" clId="{5B5EF11D-F3B1-4175-BA97-E5B96793BB78}" dt="2022-04-25T16:40:00.648" v="85" actId="1076"/>
          <ac:spMkLst>
            <pc:docMk/>
            <pc:sldMk cId="2552195726" sldId="274"/>
            <ac:spMk id="4" creationId="{07311288-BDB5-4DC8-A966-5260AA3AEA4C}"/>
          </ac:spMkLst>
        </pc:spChg>
      </pc:sldChg>
      <pc:sldChg chg="addSp modSp">
        <pc:chgData name="Lucas Sepriano" userId="f374dc794a54b2be" providerId="LiveId" clId="{5B5EF11D-F3B1-4175-BA97-E5B96793BB78}" dt="2022-04-25T16:40:03.204" v="86"/>
        <pc:sldMkLst>
          <pc:docMk/>
          <pc:sldMk cId="238289019" sldId="276"/>
        </pc:sldMkLst>
        <pc:spChg chg="add mod">
          <ac:chgData name="Lucas Sepriano" userId="f374dc794a54b2be" providerId="LiveId" clId="{5B5EF11D-F3B1-4175-BA97-E5B96793BB78}" dt="2022-04-25T16:40:03.204" v="86"/>
          <ac:spMkLst>
            <pc:docMk/>
            <pc:sldMk cId="238289019" sldId="276"/>
            <ac:spMk id="4" creationId="{8B75B234-954A-4766-B737-175C5F1B5D2C}"/>
          </ac:spMkLst>
        </pc:spChg>
      </pc:sldChg>
      <pc:sldChg chg="addSp modSp mod">
        <pc:chgData name="Lucas Sepriano" userId="f374dc794a54b2be" providerId="LiveId" clId="{5B5EF11D-F3B1-4175-BA97-E5B96793BB78}" dt="2022-04-25T16:40:10.744" v="88" actId="1076"/>
        <pc:sldMkLst>
          <pc:docMk/>
          <pc:sldMk cId="3038580155" sldId="277"/>
        </pc:sldMkLst>
        <pc:spChg chg="add mod">
          <ac:chgData name="Lucas Sepriano" userId="f374dc794a54b2be" providerId="LiveId" clId="{5B5EF11D-F3B1-4175-BA97-E5B96793BB78}" dt="2022-04-25T16:40:10.744" v="88" actId="1076"/>
          <ac:spMkLst>
            <pc:docMk/>
            <pc:sldMk cId="3038580155" sldId="277"/>
            <ac:spMk id="4" creationId="{CD265B23-DDA1-4361-A952-AA8579199607}"/>
          </ac:spMkLst>
        </pc:spChg>
      </pc:sldChg>
      <pc:sldChg chg="addSp modSp">
        <pc:chgData name="Lucas Sepriano" userId="f374dc794a54b2be" providerId="LiveId" clId="{5B5EF11D-F3B1-4175-BA97-E5B96793BB78}" dt="2022-04-25T16:40:13.365" v="89"/>
        <pc:sldMkLst>
          <pc:docMk/>
          <pc:sldMk cId="545340779" sldId="279"/>
        </pc:sldMkLst>
        <pc:spChg chg="add mod">
          <ac:chgData name="Lucas Sepriano" userId="f374dc794a54b2be" providerId="LiveId" clId="{5B5EF11D-F3B1-4175-BA97-E5B96793BB78}" dt="2022-04-25T16:40:13.365" v="89"/>
          <ac:spMkLst>
            <pc:docMk/>
            <pc:sldMk cId="545340779" sldId="279"/>
            <ac:spMk id="4" creationId="{77EFDA8D-51C9-4A0F-A691-F0B165C1423E}"/>
          </ac:spMkLst>
        </pc:spChg>
      </pc:sldChg>
      <pc:sldChg chg="addSp modSp mod">
        <pc:chgData name="Lucas Sepriano" userId="f374dc794a54b2be" providerId="LiveId" clId="{5B5EF11D-F3B1-4175-BA97-E5B96793BB78}" dt="2022-04-25T16:40:41.967" v="100" actId="20577"/>
        <pc:sldMkLst>
          <pc:docMk/>
          <pc:sldMk cId="2694566451" sldId="280"/>
        </pc:sldMkLst>
        <pc:spChg chg="add mod">
          <ac:chgData name="Lucas Sepriano" userId="f374dc794a54b2be" providerId="LiveId" clId="{5B5EF11D-F3B1-4175-BA97-E5B96793BB78}" dt="2022-04-25T16:40:41.967" v="100" actId="20577"/>
          <ac:spMkLst>
            <pc:docMk/>
            <pc:sldMk cId="2694566451" sldId="280"/>
            <ac:spMk id="4" creationId="{3966EEE1-6DE3-4C97-A0D8-0BD60EBC634B}"/>
          </ac:spMkLst>
        </pc:spChg>
      </pc:sldChg>
      <pc:sldChg chg="addSp modSp mod">
        <pc:chgData name="Lucas Sepriano" userId="f374dc794a54b2be" providerId="LiveId" clId="{5B5EF11D-F3B1-4175-BA97-E5B96793BB78}" dt="2022-04-25T16:40:51.698" v="104" actId="1076"/>
        <pc:sldMkLst>
          <pc:docMk/>
          <pc:sldMk cId="3494166797" sldId="281"/>
        </pc:sldMkLst>
        <pc:spChg chg="mod">
          <ac:chgData name="Lucas Sepriano" userId="f374dc794a54b2be" providerId="LiveId" clId="{5B5EF11D-F3B1-4175-BA97-E5B96793BB78}" dt="2022-04-25T16:40:49.254" v="103" actId="1076"/>
          <ac:spMkLst>
            <pc:docMk/>
            <pc:sldMk cId="3494166797" sldId="281"/>
            <ac:spMk id="3" creationId="{5FE396F6-48D8-CC44-B4F4-32A34DBDC7B3}"/>
          </ac:spMkLst>
        </pc:spChg>
        <pc:spChg chg="add mod">
          <ac:chgData name="Lucas Sepriano" userId="f374dc794a54b2be" providerId="LiveId" clId="{5B5EF11D-F3B1-4175-BA97-E5B96793BB78}" dt="2022-04-25T16:40:51.698" v="104" actId="1076"/>
          <ac:spMkLst>
            <pc:docMk/>
            <pc:sldMk cId="3494166797" sldId="281"/>
            <ac:spMk id="4" creationId="{38FF908D-936B-462B-A053-A7612363D9C7}"/>
          </ac:spMkLst>
        </pc:spChg>
      </pc:sldChg>
      <pc:sldChg chg="addSp modSp">
        <pc:chgData name="Lucas Sepriano" userId="f374dc794a54b2be" providerId="LiveId" clId="{5B5EF11D-F3B1-4175-BA97-E5B96793BB78}" dt="2022-04-25T16:40:53.936" v="105"/>
        <pc:sldMkLst>
          <pc:docMk/>
          <pc:sldMk cId="3430740621" sldId="282"/>
        </pc:sldMkLst>
        <pc:spChg chg="add mod">
          <ac:chgData name="Lucas Sepriano" userId="f374dc794a54b2be" providerId="LiveId" clId="{5B5EF11D-F3B1-4175-BA97-E5B96793BB78}" dt="2022-04-25T16:40:53.936" v="105"/>
          <ac:spMkLst>
            <pc:docMk/>
            <pc:sldMk cId="3430740621" sldId="282"/>
            <ac:spMk id="4" creationId="{3119F0D8-DFF8-4C06-A992-8A47559B7B56}"/>
          </ac:spMkLst>
        </pc:spChg>
      </pc:sldChg>
      <pc:sldChg chg="addSp modSp">
        <pc:chgData name="Lucas Sepriano" userId="f374dc794a54b2be" providerId="LiveId" clId="{5B5EF11D-F3B1-4175-BA97-E5B96793BB78}" dt="2022-04-25T16:40:56.067" v="106"/>
        <pc:sldMkLst>
          <pc:docMk/>
          <pc:sldMk cId="3574017942" sldId="283"/>
        </pc:sldMkLst>
        <pc:spChg chg="add mod">
          <ac:chgData name="Lucas Sepriano" userId="f374dc794a54b2be" providerId="LiveId" clId="{5B5EF11D-F3B1-4175-BA97-E5B96793BB78}" dt="2022-04-25T16:40:56.067" v="106"/>
          <ac:spMkLst>
            <pc:docMk/>
            <pc:sldMk cId="3574017942" sldId="283"/>
            <ac:spMk id="5" creationId="{CAC13F3C-C171-4896-9154-C75FF48709DE}"/>
          </ac:spMkLst>
        </pc:spChg>
      </pc:sldChg>
      <pc:sldChg chg="addSp delSp modSp mod">
        <pc:chgData name="Lucas Sepriano" userId="f374dc794a54b2be" providerId="LiveId" clId="{5B5EF11D-F3B1-4175-BA97-E5B96793BB78}" dt="2022-04-25T16:41:35.790" v="117"/>
        <pc:sldMkLst>
          <pc:docMk/>
          <pc:sldMk cId="319969936" sldId="284"/>
        </pc:sldMkLst>
        <pc:spChg chg="add del mod">
          <ac:chgData name="Lucas Sepriano" userId="f374dc794a54b2be" providerId="LiveId" clId="{5B5EF11D-F3B1-4175-BA97-E5B96793BB78}" dt="2022-04-25T16:41:34.802" v="116"/>
          <ac:spMkLst>
            <pc:docMk/>
            <pc:sldMk cId="319969936" sldId="284"/>
            <ac:spMk id="4" creationId="{2227893C-107B-4520-A67C-D8E19DE8ABB0}"/>
          </ac:spMkLst>
        </pc:spChg>
        <pc:spChg chg="add mod">
          <ac:chgData name="Lucas Sepriano" userId="f374dc794a54b2be" providerId="LiveId" clId="{5B5EF11D-F3B1-4175-BA97-E5B96793BB78}" dt="2022-04-25T16:41:35.790" v="117"/>
          <ac:spMkLst>
            <pc:docMk/>
            <pc:sldMk cId="319969936" sldId="284"/>
            <ac:spMk id="5" creationId="{319D7A14-E3AF-400B-ABED-881FA237A2C8}"/>
          </ac:spMkLst>
        </pc:spChg>
      </pc:sldChg>
      <pc:sldChg chg="addSp modSp mod">
        <pc:chgData name="Lucas Sepriano" userId="f374dc794a54b2be" providerId="LiveId" clId="{5B5EF11D-F3B1-4175-BA97-E5B96793BB78}" dt="2022-04-25T16:41:43.809" v="123" actId="20577"/>
        <pc:sldMkLst>
          <pc:docMk/>
          <pc:sldMk cId="1830675607" sldId="285"/>
        </pc:sldMkLst>
        <pc:spChg chg="add mod">
          <ac:chgData name="Lucas Sepriano" userId="f374dc794a54b2be" providerId="LiveId" clId="{5B5EF11D-F3B1-4175-BA97-E5B96793BB78}" dt="2022-04-25T16:41:43.809" v="123" actId="20577"/>
          <ac:spMkLst>
            <pc:docMk/>
            <pc:sldMk cId="1830675607" sldId="285"/>
            <ac:spMk id="5" creationId="{83FD1AB1-A55A-493D-87B6-A79229B0FA69}"/>
          </ac:spMkLst>
        </pc:spChg>
      </pc:sldChg>
      <pc:sldChg chg="addSp modSp mod">
        <pc:chgData name="Lucas Sepriano" userId="f374dc794a54b2be" providerId="LiveId" clId="{5B5EF11D-F3B1-4175-BA97-E5B96793BB78}" dt="2022-04-25T16:41:50.596" v="129" actId="20577"/>
        <pc:sldMkLst>
          <pc:docMk/>
          <pc:sldMk cId="3517633320" sldId="286"/>
        </pc:sldMkLst>
        <pc:spChg chg="add mod">
          <ac:chgData name="Lucas Sepriano" userId="f374dc794a54b2be" providerId="LiveId" clId="{5B5EF11D-F3B1-4175-BA97-E5B96793BB78}" dt="2022-04-25T16:41:50.596" v="129" actId="20577"/>
          <ac:spMkLst>
            <pc:docMk/>
            <pc:sldMk cId="3517633320" sldId="286"/>
            <ac:spMk id="4" creationId="{C1F098DA-AE10-46FF-880D-26B8C01D059E}"/>
          </ac:spMkLst>
        </pc:spChg>
      </pc:sldChg>
      <pc:sldChg chg="addSp modSp">
        <pc:chgData name="Lucas Sepriano" userId="f374dc794a54b2be" providerId="LiveId" clId="{5B5EF11D-F3B1-4175-BA97-E5B96793BB78}" dt="2022-04-25T16:42:00.610" v="130"/>
        <pc:sldMkLst>
          <pc:docMk/>
          <pc:sldMk cId="2020868547" sldId="287"/>
        </pc:sldMkLst>
        <pc:spChg chg="add mod">
          <ac:chgData name="Lucas Sepriano" userId="f374dc794a54b2be" providerId="LiveId" clId="{5B5EF11D-F3B1-4175-BA97-E5B96793BB78}" dt="2022-04-25T16:42:00.610" v="130"/>
          <ac:spMkLst>
            <pc:docMk/>
            <pc:sldMk cId="2020868547" sldId="287"/>
            <ac:spMk id="4" creationId="{A506108F-A38C-4CAD-817A-E46AFB031B09}"/>
          </ac:spMkLst>
        </pc:spChg>
      </pc:sldChg>
      <pc:sldChg chg="addSp modSp">
        <pc:chgData name="Lucas Sepriano" userId="f374dc794a54b2be" providerId="LiveId" clId="{5B5EF11D-F3B1-4175-BA97-E5B96793BB78}" dt="2022-04-25T16:42:03.368" v="131"/>
        <pc:sldMkLst>
          <pc:docMk/>
          <pc:sldMk cId="82054075" sldId="288"/>
        </pc:sldMkLst>
        <pc:spChg chg="add mod">
          <ac:chgData name="Lucas Sepriano" userId="f374dc794a54b2be" providerId="LiveId" clId="{5B5EF11D-F3B1-4175-BA97-E5B96793BB78}" dt="2022-04-25T16:42:03.368" v="131"/>
          <ac:spMkLst>
            <pc:docMk/>
            <pc:sldMk cId="82054075" sldId="288"/>
            <ac:spMk id="4" creationId="{96BE7270-958F-466E-B2D1-8DC691DB0FC2}"/>
          </ac:spMkLst>
        </pc:spChg>
      </pc:sldChg>
      <pc:sldChg chg="addSp modSp">
        <pc:chgData name="Lucas Sepriano" userId="f374dc794a54b2be" providerId="LiveId" clId="{5B5EF11D-F3B1-4175-BA97-E5B96793BB78}" dt="2022-04-25T16:42:16.541" v="132"/>
        <pc:sldMkLst>
          <pc:docMk/>
          <pc:sldMk cId="1641216232" sldId="289"/>
        </pc:sldMkLst>
        <pc:spChg chg="add mod">
          <ac:chgData name="Lucas Sepriano" userId="f374dc794a54b2be" providerId="LiveId" clId="{5B5EF11D-F3B1-4175-BA97-E5B96793BB78}" dt="2022-04-25T16:42:16.541" v="132"/>
          <ac:spMkLst>
            <pc:docMk/>
            <pc:sldMk cId="1641216232" sldId="289"/>
            <ac:spMk id="4" creationId="{44294C36-8EE0-47E2-B13A-7DE2A2D45B9C}"/>
          </ac:spMkLst>
        </pc:spChg>
      </pc:sldChg>
      <pc:sldChg chg="addSp delSp modSp">
        <pc:chgData name="Lucas Sepriano" userId="f374dc794a54b2be" providerId="LiveId" clId="{5B5EF11D-F3B1-4175-BA97-E5B96793BB78}" dt="2022-04-25T16:42:29.734" v="134"/>
        <pc:sldMkLst>
          <pc:docMk/>
          <pc:sldMk cId="2195864314" sldId="290"/>
        </pc:sldMkLst>
        <pc:spChg chg="add del mod">
          <ac:chgData name="Lucas Sepriano" userId="f374dc794a54b2be" providerId="LiveId" clId="{5B5EF11D-F3B1-4175-BA97-E5B96793BB78}" dt="2022-04-25T16:42:29.734" v="134"/>
          <ac:spMkLst>
            <pc:docMk/>
            <pc:sldMk cId="2195864314" sldId="290"/>
            <ac:spMk id="4" creationId="{294922A1-8B00-47E6-9DFA-855FD4E2D8E2}"/>
          </ac:spMkLst>
        </pc:spChg>
      </pc:sldChg>
      <pc:sldChg chg="new del">
        <pc:chgData name="Lucas Sepriano" userId="f374dc794a54b2be" providerId="LiveId" clId="{5B5EF11D-F3B1-4175-BA97-E5B96793BB78}" dt="2022-04-25T17:39:02.105" v="199" actId="680"/>
        <pc:sldMkLst>
          <pc:docMk/>
          <pc:sldMk cId="440078408" sldId="291"/>
        </pc:sldMkLst>
      </pc:sldChg>
      <pc:sldChg chg="addSp delSp modSp new mod modAnim">
        <pc:chgData name="Lucas Sepriano" userId="f374dc794a54b2be" providerId="LiveId" clId="{5B5EF11D-F3B1-4175-BA97-E5B96793BB78}" dt="2022-04-25T17:42:04.394" v="256" actId="20577"/>
        <pc:sldMkLst>
          <pc:docMk/>
          <pc:sldMk cId="958984294" sldId="291"/>
        </pc:sldMkLst>
        <pc:spChg chg="mod">
          <ac:chgData name="Lucas Sepriano" userId="f374dc794a54b2be" providerId="LiveId" clId="{5B5EF11D-F3B1-4175-BA97-E5B96793BB78}" dt="2022-04-25T17:42:04.394" v="256" actId="20577"/>
          <ac:spMkLst>
            <pc:docMk/>
            <pc:sldMk cId="958984294" sldId="291"/>
            <ac:spMk id="2" creationId="{003A61C4-B79C-4CCE-B9DF-7CEDA0512D0D}"/>
          </ac:spMkLst>
        </pc:spChg>
        <pc:spChg chg="del">
          <ac:chgData name="Lucas Sepriano" userId="f374dc794a54b2be" providerId="LiveId" clId="{5B5EF11D-F3B1-4175-BA97-E5B96793BB78}" dt="2022-04-25T17:40:03.401" v="201"/>
          <ac:spMkLst>
            <pc:docMk/>
            <pc:sldMk cId="958984294" sldId="291"/>
            <ac:spMk id="3" creationId="{9660A41A-B4FE-48E4-994F-77BF07902BB0}"/>
          </ac:spMkLst>
        </pc:spChg>
        <pc:picChg chg="add mod">
          <ac:chgData name="Lucas Sepriano" userId="f374dc794a54b2be" providerId="LiveId" clId="{5B5EF11D-F3B1-4175-BA97-E5B96793BB78}" dt="2022-04-25T17:40:05.334" v="202" actId="1076"/>
          <ac:picMkLst>
            <pc:docMk/>
            <pc:sldMk cId="958984294" sldId="291"/>
            <ac:picMk id="4" creationId="{8FE7F61B-169B-4BD3-9BCA-2EDC1899E237}"/>
          </ac:picMkLst>
        </pc:picChg>
      </pc:sldChg>
      <pc:sldChg chg="new del">
        <pc:chgData name="Lucas Sepriano" userId="f374dc794a54b2be" providerId="LiveId" clId="{5B5EF11D-F3B1-4175-BA97-E5B96793BB78}" dt="2022-04-25T17:38:53" v="197" actId="680"/>
        <pc:sldMkLst>
          <pc:docMk/>
          <pc:sldMk cId="3634278471" sldId="291"/>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0117C27-7DB8-4FBD-9FD5-5D3222DF8128}" type="datetimeFigureOut">
              <a:rPr lang="pt-BR" smtClean="0"/>
              <a:t>25/04/2022</a:t>
            </a:fld>
            <a:endParaRPr lang="pt-BR"/>
          </a:p>
        </p:txBody>
      </p:sp>
      <p:sp>
        <p:nvSpPr>
          <p:cNvPr id="4" name="Espaço Reservado para Imagem de Sli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1721C6C-2951-4B79-91D3-9E05D2FDD9F1}" type="slidenum">
              <a:rPr lang="pt-BR" smtClean="0"/>
              <a:t>‹nº›</a:t>
            </a:fld>
            <a:endParaRPr lang="pt-BR"/>
          </a:p>
        </p:txBody>
      </p:sp>
    </p:spTree>
    <p:extLst>
      <p:ext uri="{BB962C8B-B14F-4D97-AF65-F5344CB8AC3E}">
        <p14:creationId xmlns:p14="http://schemas.microsoft.com/office/powerpoint/2010/main" val="26761191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Slide de Título">
    <p:spTree>
      <p:nvGrpSpPr>
        <p:cNvPr id="1" name=""/>
        <p:cNvGrpSpPr/>
        <p:nvPr/>
      </p:nvGrpSpPr>
      <p:grpSpPr>
        <a:xfrm>
          <a:off x="0" y="0"/>
          <a:ext cx="0" cy="0"/>
          <a:chOff x="0" y="0"/>
          <a:chExt cx="0" cy="0"/>
        </a:xfrm>
      </p:grpSpPr>
      <p:grpSp>
        <p:nvGrpSpPr>
          <p:cNvPr id="4" name="Group 2">
            <a:extLst>
              <a:ext uri="{FF2B5EF4-FFF2-40B4-BE49-F238E27FC236}">
                <a16:creationId xmlns:a16="http://schemas.microsoft.com/office/drawing/2014/main" id="{9A5D06A2-F08A-4049-AA11-FFF2E423E60F}"/>
              </a:ext>
            </a:extLst>
          </p:cNvPr>
          <p:cNvGrpSpPr>
            <a:grpSpLocks/>
          </p:cNvGrpSpPr>
          <p:nvPr/>
        </p:nvGrpSpPr>
        <p:grpSpPr bwMode="auto">
          <a:xfrm>
            <a:off x="0" y="927100"/>
            <a:ext cx="9108000" cy="4495800"/>
            <a:chOff x="0" y="584"/>
            <a:chExt cx="5664" cy="2832"/>
          </a:xfrm>
        </p:grpSpPr>
        <p:sp>
          <p:nvSpPr>
            <p:cNvPr id="5" name="AutoShape 3">
              <a:extLst>
                <a:ext uri="{FF2B5EF4-FFF2-40B4-BE49-F238E27FC236}">
                  <a16:creationId xmlns:a16="http://schemas.microsoft.com/office/drawing/2014/main" id="{3184B773-A6B1-422A-94BD-C81D8DE958FC}"/>
                </a:ext>
              </a:extLst>
            </p:cNvPr>
            <p:cNvSpPr>
              <a:spLocks noChangeArrowheads="1"/>
            </p:cNvSpPr>
            <p:nvPr userDrawn="1"/>
          </p:nvSpPr>
          <p:spPr bwMode="auto">
            <a:xfrm>
              <a:off x="432" y="1304"/>
              <a:ext cx="4656" cy="2112"/>
            </a:xfrm>
            <a:prstGeom prst="roundRect">
              <a:avLst>
                <a:gd name="adj" fmla="val 16667"/>
              </a:avLst>
            </a:prstGeom>
            <a:noFill/>
            <a:ln w="50800">
              <a:solidFill>
                <a:schemeClr val="bg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endParaRPr lang="pt-BR" altLang="pt-BR" sz="2400">
                <a:latin typeface="Times New Roman" panose="02020603050405020304" pitchFamily="18" charset="0"/>
              </a:endParaRPr>
            </a:p>
          </p:txBody>
        </p:sp>
        <p:sp>
          <p:nvSpPr>
            <p:cNvPr id="6" name="Rectangle 4">
              <a:extLst>
                <a:ext uri="{FF2B5EF4-FFF2-40B4-BE49-F238E27FC236}">
                  <a16:creationId xmlns:a16="http://schemas.microsoft.com/office/drawing/2014/main" id="{7E03F150-E59F-4301-8189-1E161EED4ADE}"/>
                </a:ext>
              </a:extLst>
            </p:cNvPr>
            <p:cNvSpPr>
              <a:spLocks noChangeArrowheads="1"/>
            </p:cNvSpPr>
            <p:nvPr userDrawn="1"/>
          </p:nvSpPr>
          <p:spPr bwMode="blackWhite">
            <a:xfrm>
              <a:off x="144" y="584"/>
              <a:ext cx="4512" cy="624"/>
            </a:xfrm>
            <a:prstGeom prst="rect">
              <a:avLst/>
            </a:prstGeom>
            <a:solidFill>
              <a:schemeClr val="bg1"/>
            </a:solidFill>
            <a:ln w="57150">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endParaRPr lang="pt-BR" altLang="pt-BR" sz="2400">
                <a:latin typeface="Times New Roman" panose="02020603050405020304" pitchFamily="18" charset="0"/>
              </a:endParaRPr>
            </a:p>
          </p:txBody>
        </p:sp>
        <p:sp>
          <p:nvSpPr>
            <p:cNvPr id="7" name="AutoShape 5">
              <a:extLst>
                <a:ext uri="{FF2B5EF4-FFF2-40B4-BE49-F238E27FC236}">
                  <a16:creationId xmlns:a16="http://schemas.microsoft.com/office/drawing/2014/main" id="{63ACF2C1-C2A7-4A24-8A2F-F6950B3B419F}"/>
                </a:ext>
              </a:extLst>
            </p:cNvPr>
            <p:cNvSpPr>
              <a:spLocks noChangeArrowheads="1"/>
            </p:cNvSpPr>
            <p:nvPr userDrawn="1"/>
          </p:nvSpPr>
          <p:spPr bwMode="blackWhite">
            <a:xfrm>
              <a:off x="0" y="872"/>
              <a:ext cx="5664" cy="1152"/>
            </a:xfrm>
            <a:custGeom>
              <a:avLst/>
              <a:gdLst>
                <a:gd name="T0" fmla="*/ 0 w 4917"/>
                <a:gd name="T1" fmla="*/ 0 h 1000"/>
                <a:gd name="T2" fmla="*/ 34301 w 4917"/>
                <a:gd name="T3" fmla="*/ 0 h 1000"/>
                <a:gd name="T4" fmla="*/ 37133 w 4917"/>
                <a:gd name="T5" fmla="*/ 576 h 1000"/>
                <a:gd name="T6" fmla="*/ 34301 w 4917"/>
                <a:gd name="T7" fmla="*/ 1151 h 1000"/>
                <a:gd name="T8" fmla="*/ 0 w 4917"/>
                <a:gd name="T9" fmla="*/ 1152 h 1000"/>
                <a:gd name="T10" fmla="*/ 0 60000 65536"/>
                <a:gd name="T11" fmla="*/ 0 60000 65536"/>
                <a:gd name="T12" fmla="*/ 0 60000 65536"/>
                <a:gd name="T13" fmla="*/ 0 60000 65536"/>
                <a:gd name="T14" fmla="*/ 0 60000 65536"/>
                <a:gd name="T15" fmla="*/ 0 w 4917"/>
                <a:gd name="T16" fmla="*/ 0 h 1000"/>
                <a:gd name="T17" fmla="*/ 2459 w 4917"/>
                <a:gd name="T18" fmla="*/ 1000 h 1000"/>
              </a:gdLst>
              <a:ahLst/>
              <a:cxnLst>
                <a:cxn ang="T10">
                  <a:pos x="T0" y="T1"/>
                </a:cxn>
                <a:cxn ang="T11">
                  <a:pos x="T2" y="T3"/>
                </a:cxn>
                <a:cxn ang="T12">
                  <a:pos x="T4" y="T5"/>
                </a:cxn>
                <a:cxn ang="T13">
                  <a:pos x="T6" y="T7"/>
                </a:cxn>
                <a:cxn ang="T14">
                  <a:pos x="T8" y="T9"/>
                </a:cxn>
              </a:cxnLst>
              <a:rect l="T15" t="T16" r="T17" b="T18"/>
              <a:pathLst>
                <a:path w="4917" h="1000">
                  <a:moveTo>
                    <a:pt x="0" y="0"/>
                  </a:moveTo>
                  <a:lnTo>
                    <a:pt x="6056" y="0"/>
                  </a:lnTo>
                  <a:cubicBezTo>
                    <a:pt x="6332" y="0"/>
                    <a:pt x="6556" y="223"/>
                    <a:pt x="6556" y="500"/>
                  </a:cubicBezTo>
                  <a:cubicBezTo>
                    <a:pt x="6556" y="776"/>
                    <a:pt x="6332" y="999"/>
                    <a:pt x="6056" y="999"/>
                  </a:cubicBezTo>
                  <a:lnTo>
                    <a:pt x="0" y="1000"/>
                  </a:lnTo>
                  <a:lnTo>
                    <a:pt x="0" y="0"/>
                  </a:lnTo>
                  <a:close/>
                </a:path>
              </a:pathLst>
            </a:custGeom>
            <a:solidFill>
              <a:srgbClr val="B20C1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pt-BR"/>
            </a:p>
          </p:txBody>
        </p:sp>
        <p:sp>
          <p:nvSpPr>
            <p:cNvPr id="8" name="Line 6">
              <a:extLst>
                <a:ext uri="{FF2B5EF4-FFF2-40B4-BE49-F238E27FC236}">
                  <a16:creationId xmlns:a16="http://schemas.microsoft.com/office/drawing/2014/main" id="{2E4FD09A-3A0D-4B17-B610-3AF1FDCDF5B8}"/>
                </a:ext>
              </a:extLst>
            </p:cNvPr>
            <p:cNvSpPr>
              <a:spLocks noChangeShapeType="1"/>
            </p:cNvSpPr>
            <p:nvPr userDrawn="1"/>
          </p:nvSpPr>
          <p:spPr bwMode="auto">
            <a:xfrm>
              <a:off x="0" y="1928"/>
              <a:ext cx="5232" cy="0"/>
            </a:xfrm>
            <a:prstGeom prst="line">
              <a:avLst/>
            </a:prstGeom>
            <a:noFill/>
            <a:ln w="508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pt-BR"/>
            </a:p>
          </p:txBody>
        </p:sp>
      </p:grpSp>
      <p:sp>
        <p:nvSpPr>
          <p:cNvPr id="88071" name="Rectangle 7"/>
          <p:cNvSpPr>
            <a:spLocks noGrp="1" noChangeArrowheads="1"/>
          </p:cNvSpPr>
          <p:nvPr>
            <p:ph type="ctrTitle"/>
          </p:nvPr>
        </p:nvSpPr>
        <p:spPr>
          <a:xfrm>
            <a:off x="304800" y="1427163"/>
            <a:ext cx="10769600" cy="1609725"/>
          </a:xfrm>
        </p:spPr>
        <p:txBody>
          <a:bodyPr/>
          <a:lstStyle>
            <a:lvl1pPr>
              <a:defRPr sz="4600"/>
            </a:lvl1pPr>
          </a:lstStyle>
          <a:p>
            <a:pPr lvl="0"/>
            <a:r>
              <a:rPr lang="pt-BR" altLang="pt-BR" noProof="0"/>
              <a:t>Clique para editar o título Mestre</a:t>
            </a:r>
          </a:p>
        </p:txBody>
      </p:sp>
      <p:sp>
        <p:nvSpPr>
          <p:cNvPr id="88072" name="Rectangle 8"/>
          <p:cNvSpPr>
            <a:spLocks noGrp="1" noChangeArrowheads="1"/>
          </p:cNvSpPr>
          <p:nvPr>
            <p:ph type="subTitle" idx="1"/>
          </p:nvPr>
        </p:nvSpPr>
        <p:spPr>
          <a:xfrm>
            <a:off x="1422400" y="3441700"/>
            <a:ext cx="8839200" cy="1676400"/>
          </a:xfrm>
        </p:spPr>
        <p:txBody>
          <a:bodyPr/>
          <a:lstStyle>
            <a:lvl1pPr marL="0" indent="0">
              <a:buFont typeface="Wingdings" panose="05000000000000000000" pitchFamily="2" charset="2"/>
              <a:buNone/>
              <a:defRPr/>
            </a:lvl1pPr>
          </a:lstStyle>
          <a:p>
            <a:pPr lvl="0"/>
            <a:r>
              <a:rPr lang="pt-BR" altLang="pt-BR" noProof="0"/>
              <a:t>Clique para editar o estilo do subtítulo Mestre</a:t>
            </a:r>
          </a:p>
        </p:txBody>
      </p:sp>
      <p:sp>
        <p:nvSpPr>
          <p:cNvPr id="9" name="Rectangle 9">
            <a:extLst>
              <a:ext uri="{FF2B5EF4-FFF2-40B4-BE49-F238E27FC236}">
                <a16:creationId xmlns:a16="http://schemas.microsoft.com/office/drawing/2014/main" id="{B46765BB-1934-4F92-A9FA-68E1D29C26D0}"/>
              </a:ext>
            </a:extLst>
          </p:cNvPr>
          <p:cNvSpPr>
            <a:spLocks noGrp="1" noChangeArrowheads="1"/>
          </p:cNvSpPr>
          <p:nvPr>
            <p:ph type="dt" sz="half" idx="10"/>
          </p:nvPr>
        </p:nvSpPr>
        <p:spPr>
          <a:xfrm>
            <a:off x="609600" y="6248400"/>
            <a:ext cx="2844800" cy="471488"/>
          </a:xfrm>
        </p:spPr>
        <p:txBody>
          <a:bodyPr/>
          <a:lstStyle>
            <a:lvl1pPr>
              <a:defRPr smtClean="0"/>
            </a:lvl1pPr>
          </a:lstStyle>
          <a:p>
            <a:pPr>
              <a:defRPr/>
            </a:pPr>
            <a:fld id="{6037D9E5-5C08-495A-9FC4-DEC801CC98BD}" type="datetimeFigureOut">
              <a:rPr lang="en-US" altLang="pt-BR"/>
              <a:pPr>
                <a:defRPr/>
              </a:pPr>
              <a:t>4/25/2022</a:t>
            </a:fld>
            <a:endParaRPr lang="pt-BR" altLang="pt-BR"/>
          </a:p>
        </p:txBody>
      </p:sp>
      <p:sp>
        <p:nvSpPr>
          <p:cNvPr id="10" name="Rectangle 10">
            <a:extLst>
              <a:ext uri="{FF2B5EF4-FFF2-40B4-BE49-F238E27FC236}">
                <a16:creationId xmlns:a16="http://schemas.microsoft.com/office/drawing/2014/main" id="{11C7846E-0093-4CBF-BC5B-398DEAFA93BE}"/>
              </a:ext>
            </a:extLst>
          </p:cNvPr>
          <p:cNvSpPr>
            <a:spLocks noGrp="1" noChangeArrowheads="1"/>
          </p:cNvSpPr>
          <p:nvPr>
            <p:ph type="ftr" sz="quarter" idx="11"/>
          </p:nvPr>
        </p:nvSpPr>
        <p:spPr>
          <a:xfrm>
            <a:off x="4165600" y="6253163"/>
            <a:ext cx="3860800" cy="457200"/>
          </a:xfrm>
        </p:spPr>
        <p:txBody>
          <a:bodyPr/>
          <a:lstStyle>
            <a:lvl1pPr>
              <a:defRPr/>
            </a:lvl1pPr>
          </a:lstStyle>
          <a:p>
            <a:pPr>
              <a:defRPr/>
            </a:pPr>
            <a:endParaRPr lang="pt-BR" altLang="pt-BR"/>
          </a:p>
        </p:txBody>
      </p:sp>
      <p:sp>
        <p:nvSpPr>
          <p:cNvPr id="11" name="Rectangle 11">
            <a:extLst>
              <a:ext uri="{FF2B5EF4-FFF2-40B4-BE49-F238E27FC236}">
                <a16:creationId xmlns:a16="http://schemas.microsoft.com/office/drawing/2014/main" id="{4192ACC2-580F-4A14-B8A2-7DF4F4C35F23}"/>
              </a:ext>
            </a:extLst>
          </p:cNvPr>
          <p:cNvSpPr>
            <a:spLocks noGrp="1" noChangeArrowheads="1"/>
          </p:cNvSpPr>
          <p:nvPr>
            <p:ph type="sldNum" sz="quarter" idx="12"/>
          </p:nvPr>
        </p:nvSpPr>
        <p:spPr>
          <a:xfrm>
            <a:off x="8737600" y="6248400"/>
            <a:ext cx="2844800" cy="471488"/>
          </a:xfrm>
        </p:spPr>
        <p:txBody>
          <a:bodyPr/>
          <a:lstStyle>
            <a:lvl1pPr>
              <a:defRPr smtClean="0"/>
            </a:lvl1pPr>
          </a:lstStyle>
          <a:p>
            <a:pPr>
              <a:defRPr/>
            </a:pPr>
            <a:fld id="{F0E05E42-7014-4C40-A9AB-40DD94A783E5}" type="slidenum">
              <a:rPr lang="pt-BR" altLang="pt-BR"/>
              <a:pPr>
                <a:defRPr/>
              </a:pPr>
              <a:t>‹nº›</a:t>
            </a:fld>
            <a:endParaRPr lang="pt-BR" altLang="pt-BR"/>
          </a:p>
        </p:txBody>
      </p:sp>
    </p:spTree>
    <p:extLst>
      <p:ext uri="{BB962C8B-B14F-4D97-AF65-F5344CB8AC3E}">
        <p14:creationId xmlns:p14="http://schemas.microsoft.com/office/powerpoint/2010/main" val="23532278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t>Clique para editar o título Mestre</a:t>
            </a:r>
          </a:p>
        </p:txBody>
      </p:sp>
      <p:sp>
        <p:nvSpPr>
          <p:cNvPr id="3" name="Espaço Reservado para Texto Vertical 2"/>
          <p:cNvSpPr>
            <a:spLocks noGrp="1"/>
          </p:cNvSpPr>
          <p:nvPr>
            <p:ph type="body" orient="vert" idx="1"/>
          </p:nvPr>
        </p:nvSpPr>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Rectangle 8">
            <a:extLst>
              <a:ext uri="{FF2B5EF4-FFF2-40B4-BE49-F238E27FC236}">
                <a16:creationId xmlns:a16="http://schemas.microsoft.com/office/drawing/2014/main" id="{058538E9-E7A4-4C73-9272-C1172C8FF9E2}"/>
              </a:ext>
            </a:extLst>
          </p:cNvPr>
          <p:cNvSpPr>
            <a:spLocks noGrp="1" noChangeArrowheads="1"/>
          </p:cNvSpPr>
          <p:nvPr>
            <p:ph type="dt" sz="half" idx="10"/>
          </p:nvPr>
        </p:nvSpPr>
        <p:spPr>
          <a:ln/>
        </p:spPr>
        <p:txBody>
          <a:bodyPr/>
          <a:lstStyle>
            <a:lvl1pPr>
              <a:defRPr/>
            </a:lvl1pPr>
          </a:lstStyle>
          <a:p>
            <a:pPr>
              <a:defRPr/>
            </a:pPr>
            <a:fld id="{90FC48F6-ABE0-40CB-8A84-7AA63E1B7EA6}" type="datetimeFigureOut">
              <a:rPr lang="en-US" altLang="pt-BR"/>
              <a:pPr>
                <a:defRPr/>
              </a:pPr>
              <a:t>4/25/2022</a:t>
            </a:fld>
            <a:endParaRPr lang="pt-BR" altLang="pt-BR"/>
          </a:p>
        </p:txBody>
      </p:sp>
      <p:sp>
        <p:nvSpPr>
          <p:cNvPr id="5" name="Rectangle 9">
            <a:extLst>
              <a:ext uri="{FF2B5EF4-FFF2-40B4-BE49-F238E27FC236}">
                <a16:creationId xmlns:a16="http://schemas.microsoft.com/office/drawing/2014/main" id="{6AD406A3-FC88-4F6F-8F54-4E921C71C7E1}"/>
              </a:ext>
            </a:extLst>
          </p:cNvPr>
          <p:cNvSpPr>
            <a:spLocks noGrp="1" noChangeArrowheads="1"/>
          </p:cNvSpPr>
          <p:nvPr>
            <p:ph type="ftr" sz="quarter" idx="11"/>
          </p:nvPr>
        </p:nvSpPr>
        <p:spPr>
          <a:ln/>
        </p:spPr>
        <p:txBody>
          <a:bodyPr/>
          <a:lstStyle>
            <a:lvl1pPr>
              <a:defRPr/>
            </a:lvl1pPr>
          </a:lstStyle>
          <a:p>
            <a:pPr>
              <a:defRPr/>
            </a:pPr>
            <a:endParaRPr lang="pt-BR" altLang="pt-BR"/>
          </a:p>
        </p:txBody>
      </p:sp>
      <p:sp>
        <p:nvSpPr>
          <p:cNvPr id="6" name="Rectangle 10">
            <a:extLst>
              <a:ext uri="{FF2B5EF4-FFF2-40B4-BE49-F238E27FC236}">
                <a16:creationId xmlns:a16="http://schemas.microsoft.com/office/drawing/2014/main" id="{E5E19571-7596-445F-B207-E6395B89D2E6}"/>
              </a:ext>
            </a:extLst>
          </p:cNvPr>
          <p:cNvSpPr>
            <a:spLocks noGrp="1" noChangeArrowheads="1"/>
          </p:cNvSpPr>
          <p:nvPr>
            <p:ph type="sldNum" sz="quarter" idx="12"/>
          </p:nvPr>
        </p:nvSpPr>
        <p:spPr>
          <a:ln/>
        </p:spPr>
        <p:txBody>
          <a:bodyPr/>
          <a:lstStyle>
            <a:lvl1pPr>
              <a:defRPr/>
            </a:lvl1pPr>
          </a:lstStyle>
          <a:p>
            <a:pPr>
              <a:defRPr/>
            </a:pPr>
            <a:fld id="{87513615-4F51-433F-8B72-1FDF5C2FA702}" type="slidenum">
              <a:rPr lang="pt-BR" altLang="pt-BR"/>
              <a:pPr>
                <a:defRPr/>
              </a:pPr>
              <a:t>‹nº›</a:t>
            </a:fld>
            <a:endParaRPr lang="pt-BR" altLang="pt-BR"/>
          </a:p>
        </p:txBody>
      </p:sp>
    </p:spTree>
    <p:extLst>
      <p:ext uri="{BB962C8B-B14F-4D97-AF65-F5344CB8AC3E}">
        <p14:creationId xmlns:p14="http://schemas.microsoft.com/office/powerpoint/2010/main" val="39036716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599488" y="228600"/>
            <a:ext cx="2779712" cy="5791200"/>
          </a:xfrm>
        </p:spPr>
        <p:txBody>
          <a:bodyPr vert="eaVert"/>
          <a:lstStyle/>
          <a:p>
            <a:r>
              <a:rPr lang="pt-BR"/>
              <a:t>Clique para editar o título Mestre</a:t>
            </a:r>
          </a:p>
        </p:txBody>
      </p:sp>
      <p:sp>
        <p:nvSpPr>
          <p:cNvPr id="3" name="Espaço Reservado para Texto Vertical 2"/>
          <p:cNvSpPr>
            <a:spLocks noGrp="1"/>
          </p:cNvSpPr>
          <p:nvPr>
            <p:ph type="body" orient="vert" idx="1"/>
          </p:nvPr>
        </p:nvSpPr>
        <p:spPr>
          <a:xfrm>
            <a:off x="260350" y="228600"/>
            <a:ext cx="8186738" cy="5791200"/>
          </a:xfrm>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Rectangle 8">
            <a:extLst>
              <a:ext uri="{FF2B5EF4-FFF2-40B4-BE49-F238E27FC236}">
                <a16:creationId xmlns:a16="http://schemas.microsoft.com/office/drawing/2014/main" id="{8E146E5F-0890-4A5E-A3F0-2A94997D10EB}"/>
              </a:ext>
            </a:extLst>
          </p:cNvPr>
          <p:cNvSpPr>
            <a:spLocks noGrp="1" noChangeArrowheads="1"/>
          </p:cNvSpPr>
          <p:nvPr>
            <p:ph type="dt" sz="half" idx="10"/>
          </p:nvPr>
        </p:nvSpPr>
        <p:spPr>
          <a:ln/>
        </p:spPr>
        <p:txBody>
          <a:bodyPr/>
          <a:lstStyle>
            <a:lvl1pPr>
              <a:defRPr/>
            </a:lvl1pPr>
          </a:lstStyle>
          <a:p>
            <a:pPr>
              <a:defRPr/>
            </a:pPr>
            <a:fld id="{5C021B80-03BC-4022-A8D5-3F0A2DDF0CAA}" type="datetimeFigureOut">
              <a:rPr lang="en-US" altLang="pt-BR"/>
              <a:pPr>
                <a:defRPr/>
              </a:pPr>
              <a:t>4/25/2022</a:t>
            </a:fld>
            <a:endParaRPr lang="pt-BR" altLang="pt-BR"/>
          </a:p>
        </p:txBody>
      </p:sp>
      <p:sp>
        <p:nvSpPr>
          <p:cNvPr id="5" name="Rectangle 9">
            <a:extLst>
              <a:ext uri="{FF2B5EF4-FFF2-40B4-BE49-F238E27FC236}">
                <a16:creationId xmlns:a16="http://schemas.microsoft.com/office/drawing/2014/main" id="{C531B482-AF0F-4B33-B36B-0F57E54174BC}"/>
              </a:ext>
            </a:extLst>
          </p:cNvPr>
          <p:cNvSpPr>
            <a:spLocks noGrp="1" noChangeArrowheads="1"/>
          </p:cNvSpPr>
          <p:nvPr>
            <p:ph type="ftr" sz="quarter" idx="11"/>
          </p:nvPr>
        </p:nvSpPr>
        <p:spPr>
          <a:ln/>
        </p:spPr>
        <p:txBody>
          <a:bodyPr/>
          <a:lstStyle>
            <a:lvl1pPr>
              <a:defRPr/>
            </a:lvl1pPr>
          </a:lstStyle>
          <a:p>
            <a:pPr>
              <a:defRPr/>
            </a:pPr>
            <a:endParaRPr lang="pt-BR" altLang="pt-BR"/>
          </a:p>
        </p:txBody>
      </p:sp>
      <p:sp>
        <p:nvSpPr>
          <p:cNvPr id="6" name="Rectangle 10">
            <a:extLst>
              <a:ext uri="{FF2B5EF4-FFF2-40B4-BE49-F238E27FC236}">
                <a16:creationId xmlns:a16="http://schemas.microsoft.com/office/drawing/2014/main" id="{778E3CBD-3BCB-4B9A-829B-D2461C2F99DB}"/>
              </a:ext>
            </a:extLst>
          </p:cNvPr>
          <p:cNvSpPr>
            <a:spLocks noGrp="1" noChangeArrowheads="1"/>
          </p:cNvSpPr>
          <p:nvPr>
            <p:ph type="sldNum" sz="quarter" idx="12"/>
          </p:nvPr>
        </p:nvSpPr>
        <p:spPr>
          <a:ln/>
        </p:spPr>
        <p:txBody>
          <a:bodyPr/>
          <a:lstStyle>
            <a:lvl1pPr>
              <a:defRPr/>
            </a:lvl1pPr>
          </a:lstStyle>
          <a:p>
            <a:pPr>
              <a:defRPr/>
            </a:pPr>
            <a:fld id="{3537465F-D8AC-4024-A29A-ACD54D509AFD}" type="slidenum">
              <a:rPr lang="pt-BR" altLang="pt-BR"/>
              <a:pPr>
                <a:defRPr/>
              </a:pPr>
              <a:t>‹nº›</a:t>
            </a:fld>
            <a:endParaRPr lang="pt-BR" altLang="pt-BR"/>
          </a:p>
        </p:txBody>
      </p:sp>
    </p:spTree>
    <p:extLst>
      <p:ext uri="{BB962C8B-B14F-4D97-AF65-F5344CB8AC3E}">
        <p14:creationId xmlns:p14="http://schemas.microsoft.com/office/powerpoint/2010/main" val="393829924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Slide de Título">
    <p:spTree>
      <p:nvGrpSpPr>
        <p:cNvPr id="1" name=""/>
        <p:cNvGrpSpPr/>
        <p:nvPr/>
      </p:nvGrpSpPr>
      <p:grpSpPr>
        <a:xfrm>
          <a:off x="0" y="0"/>
          <a:ext cx="0" cy="0"/>
          <a:chOff x="0" y="0"/>
          <a:chExt cx="0" cy="0"/>
        </a:xfrm>
      </p:grpSpPr>
      <p:grpSp>
        <p:nvGrpSpPr>
          <p:cNvPr id="4" name="Group 2">
            <a:extLst>
              <a:ext uri="{FF2B5EF4-FFF2-40B4-BE49-F238E27FC236}">
                <a16:creationId xmlns:a16="http://schemas.microsoft.com/office/drawing/2014/main" id="{BCB15CED-E3E9-4F3D-8531-C0C36E00FEA3}"/>
              </a:ext>
            </a:extLst>
          </p:cNvPr>
          <p:cNvGrpSpPr>
            <a:grpSpLocks/>
          </p:cNvGrpSpPr>
          <p:nvPr/>
        </p:nvGrpSpPr>
        <p:grpSpPr bwMode="auto">
          <a:xfrm>
            <a:off x="0" y="927100"/>
            <a:ext cx="11988800" cy="4495800"/>
            <a:chOff x="0" y="584"/>
            <a:chExt cx="5664" cy="2832"/>
          </a:xfrm>
        </p:grpSpPr>
        <p:sp>
          <p:nvSpPr>
            <p:cNvPr id="5" name="AutoShape 3">
              <a:extLst>
                <a:ext uri="{FF2B5EF4-FFF2-40B4-BE49-F238E27FC236}">
                  <a16:creationId xmlns:a16="http://schemas.microsoft.com/office/drawing/2014/main" id="{FF580696-ED68-41B7-A3B0-6836B4628A0D}"/>
                </a:ext>
              </a:extLst>
            </p:cNvPr>
            <p:cNvSpPr>
              <a:spLocks noChangeArrowheads="1"/>
            </p:cNvSpPr>
            <p:nvPr userDrawn="1"/>
          </p:nvSpPr>
          <p:spPr bwMode="auto">
            <a:xfrm>
              <a:off x="432" y="1304"/>
              <a:ext cx="4656" cy="2112"/>
            </a:xfrm>
            <a:prstGeom prst="roundRect">
              <a:avLst>
                <a:gd name="adj" fmla="val 16667"/>
              </a:avLst>
            </a:prstGeom>
            <a:noFill/>
            <a:ln w="50800">
              <a:solidFill>
                <a:schemeClr val="bg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endParaRPr lang="pt-BR" altLang="pt-BR" sz="2400">
                <a:latin typeface="Times New Roman" panose="02020603050405020304" pitchFamily="18" charset="0"/>
              </a:endParaRPr>
            </a:p>
          </p:txBody>
        </p:sp>
        <p:sp>
          <p:nvSpPr>
            <p:cNvPr id="6" name="Rectangle 4">
              <a:extLst>
                <a:ext uri="{FF2B5EF4-FFF2-40B4-BE49-F238E27FC236}">
                  <a16:creationId xmlns:a16="http://schemas.microsoft.com/office/drawing/2014/main" id="{767C4FA4-5F63-4628-974F-A25B840DF3B5}"/>
                </a:ext>
              </a:extLst>
            </p:cNvPr>
            <p:cNvSpPr>
              <a:spLocks noChangeArrowheads="1"/>
            </p:cNvSpPr>
            <p:nvPr userDrawn="1"/>
          </p:nvSpPr>
          <p:spPr bwMode="blackWhite">
            <a:xfrm>
              <a:off x="144" y="584"/>
              <a:ext cx="4512" cy="624"/>
            </a:xfrm>
            <a:prstGeom prst="rect">
              <a:avLst/>
            </a:prstGeom>
            <a:solidFill>
              <a:schemeClr val="bg1"/>
            </a:solidFill>
            <a:ln w="57150">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endParaRPr lang="pt-BR" altLang="pt-BR" sz="2400">
                <a:latin typeface="Times New Roman" panose="02020603050405020304" pitchFamily="18" charset="0"/>
              </a:endParaRPr>
            </a:p>
          </p:txBody>
        </p:sp>
        <p:sp>
          <p:nvSpPr>
            <p:cNvPr id="7" name="AutoShape 5">
              <a:extLst>
                <a:ext uri="{FF2B5EF4-FFF2-40B4-BE49-F238E27FC236}">
                  <a16:creationId xmlns:a16="http://schemas.microsoft.com/office/drawing/2014/main" id="{062A93D6-DDB0-4B8A-95F3-A4A0745C80D7}"/>
                </a:ext>
              </a:extLst>
            </p:cNvPr>
            <p:cNvSpPr>
              <a:spLocks noChangeArrowheads="1"/>
            </p:cNvSpPr>
            <p:nvPr userDrawn="1"/>
          </p:nvSpPr>
          <p:spPr bwMode="blackWhite">
            <a:xfrm>
              <a:off x="0" y="872"/>
              <a:ext cx="5664" cy="1152"/>
            </a:xfrm>
            <a:custGeom>
              <a:avLst/>
              <a:gdLst>
                <a:gd name="T0" fmla="*/ 0 w 4917"/>
                <a:gd name="T1" fmla="*/ 0 h 1000"/>
                <a:gd name="T2" fmla="*/ 34301 w 4917"/>
                <a:gd name="T3" fmla="*/ 0 h 1000"/>
                <a:gd name="T4" fmla="*/ 37133 w 4917"/>
                <a:gd name="T5" fmla="*/ 576 h 1000"/>
                <a:gd name="T6" fmla="*/ 34301 w 4917"/>
                <a:gd name="T7" fmla="*/ 1151 h 1000"/>
                <a:gd name="T8" fmla="*/ 0 w 4917"/>
                <a:gd name="T9" fmla="*/ 1152 h 1000"/>
                <a:gd name="T10" fmla="*/ 0 60000 65536"/>
                <a:gd name="T11" fmla="*/ 0 60000 65536"/>
                <a:gd name="T12" fmla="*/ 0 60000 65536"/>
                <a:gd name="T13" fmla="*/ 0 60000 65536"/>
                <a:gd name="T14" fmla="*/ 0 60000 65536"/>
                <a:gd name="T15" fmla="*/ 0 w 4917"/>
                <a:gd name="T16" fmla="*/ 0 h 1000"/>
                <a:gd name="T17" fmla="*/ 2459 w 4917"/>
                <a:gd name="T18" fmla="*/ 1000 h 1000"/>
              </a:gdLst>
              <a:ahLst/>
              <a:cxnLst>
                <a:cxn ang="T10">
                  <a:pos x="T0" y="T1"/>
                </a:cxn>
                <a:cxn ang="T11">
                  <a:pos x="T2" y="T3"/>
                </a:cxn>
                <a:cxn ang="T12">
                  <a:pos x="T4" y="T5"/>
                </a:cxn>
                <a:cxn ang="T13">
                  <a:pos x="T6" y="T7"/>
                </a:cxn>
                <a:cxn ang="T14">
                  <a:pos x="T8" y="T9"/>
                </a:cxn>
              </a:cxnLst>
              <a:rect l="T15" t="T16" r="T17" b="T18"/>
              <a:pathLst>
                <a:path w="4917" h="1000">
                  <a:moveTo>
                    <a:pt x="0" y="0"/>
                  </a:moveTo>
                  <a:lnTo>
                    <a:pt x="6056" y="0"/>
                  </a:lnTo>
                  <a:cubicBezTo>
                    <a:pt x="6332" y="0"/>
                    <a:pt x="6556" y="223"/>
                    <a:pt x="6556" y="500"/>
                  </a:cubicBezTo>
                  <a:cubicBezTo>
                    <a:pt x="6556" y="776"/>
                    <a:pt x="6332" y="999"/>
                    <a:pt x="6056" y="999"/>
                  </a:cubicBezTo>
                  <a:lnTo>
                    <a:pt x="0" y="1000"/>
                  </a:lnTo>
                  <a:lnTo>
                    <a:pt x="0" y="0"/>
                  </a:lnTo>
                  <a:close/>
                </a:path>
              </a:pathLst>
            </a:cu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pt-BR"/>
            </a:p>
          </p:txBody>
        </p:sp>
        <p:sp>
          <p:nvSpPr>
            <p:cNvPr id="8" name="Line 6">
              <a:extLst>
                <a:ext uri="{FF2B5EF4-FFF2-40B4-BE49-F238E27FC236}">
                  <a16:creationId xmlns:a16="http://schemas.microsoft.com/office/drawing/2014/main" id="{D8EB478A-B06A-43E4-99A7-B07C6E8F7625}"/>
                </a:ext>
              </a:extLst>
            </p:cNvPr>
            <p:cNvSpPr>
              <a:spLocks noChangeShapeType="1"/>
            </p:cNvSpPr>
            <p:nvPr userDrawn="1"/>
          </p:nvSpPr>
          <p:spPr bwMode="auto">
            <a:xfrm>
              <a:off x="0" y="1928"/>
              <a:ext cx="5232" cy="0"/>
            </a:xfrm>
            <a:prstGeom prst="line">
              <a:avLst/>
            </a:prstGeom>
            <a:noFill/>
            <a:ln w="508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pt-BR"/>
            </a:p>
          </p:txBody>
        </p:sp>
      </p:grpSp>
      <p:sp>
        <p:nvSpPr>
          <p:cNvPr id="88071" name="Rectangle 7"/>
          <p:cNvSpPr>
            <a:spLocks noGrp="1" noChangeArrowheads="1"/>
          </p:cNvSpPr>
          <p:nvPr>
            <p:ph type="ctrTitle"/>
          </p:nvPr>
        </p:nvSpPr>
        <p:spPr>
          <a:xfrm>
            <a:off x="304800" y="1427163"/>
            <a:ext cx="10769600" cy="1609725"/>
          </a:xfrm>
        </p:spPr>
        <p:txBody>
          <a:bodyPr/>
          <a:lstStyle>
            <a:lvl1pPr>
              <a:defRPr sz="4600"/>
            </a:lvl1pPr>
          </a:lstStyle>
          <a:p>
            <a:pPr lvl="0"/>
            <a:r>
              <a:rPr lang="pt-BR" altLang="pt-BR" noProof="0"/>
              <a:t>Clique para editar o estilo do título mestre</a:t>
            </a:r>
          </a:p>
        </p:txBody>
      </p:sp>
      <p:sp>
        <p:nvSpPr>
          <p:cNvPr id="88072" name="Rectangle 8"/>
          <p:cNvSpPr>
            <a:spLocks noGrp="1" noChangeArrowheads="1"/>
          </p:cNvSpPr>
          <p:nvPr>
            <p:ph type="subTitle" idx="1"/>
          </p:nvPr>
        </p:nvSpPr>
        <p:spPr>
          <a:xfrm>
            <a:off x="1422400" y="3441700"/>
            <a:ext cx="8839200" cy="1676400"/>
          </a:xfrm>
        </p:spPr>
        <p:txBody>
          <a:bodyPr/>
          <a:lstStyle>
            <a:lvl1pPr marL="0" indent="0">
              <a:buFont typeface="Wingdings" panose="05000000000000000000" pitchFamily="2" charset="2"/>
              <a:buNone/>
              <a:defRPr/>
            </a:lvl1pPr>
          </a:lstStyle>
          <a:p>
            <a:pPr lvl="0"/>
            <a:r>
              <a:rPr lang="pt-BR" altLang="pt-BR" noProof="0"/>
              <a:t>Clique para editar o estilo do subtítulo mestre</a:t>
            </a:r>
          </a:p>
        </p:txBody>
      </p:sp>
      <p:sp>
        <p:nvSpPr>
          <p:cNvPr id="9" name="Rectangle 9">
            <a:extLst>
              <a:ext uri="{FF2B5EF4-FFF2-40B4-BE49-F238E27FC236}">
                <a16:creationId xmlns:a16="http://schemas.microsoft.com/office/drawing/2014/main" id="{3D705B9A-372E-4496-842C-A490D10E781B}"/>
              </a:ext>
            </a:extLst>
          </p:cNvPr>
          <p:cNvSpPr>
            <a:spLocks noGrp="1" noChangeArrowheads="1"/>
          </p:cNvSpPr>
          <p:nvPr>
            <p:ph type="dt" sz="half" idx="10"/>
          </p:nvPr>
        </p:nvSpPr>
        <p:spPr>
          <a:xfrm>
            <a:off x="609600" y="6248400"/>
            <a:ext cx="2844800" cy="471488"/>
          </a:xfrm>
        </p:spPr>
        <p:txBody>
          <a:bodyPr/>
          <a:lstStyle>
            <a:lvl1pPr>
              <a:defRPr smtClean="0"/>
            </a:lvl1pPr>
          </a:lstStyle>
          <a:p>
            <a:pPr>
              <a:defRPr/>
            </a:pPr>
            <a:fld id="{84A8381E-27B0-4D7C-AD05-C5BD17E645CF}" type="datetimeFigureOut">
              <a:rPr lang="en-US" altLang="pt-BR"/>
              <a:pPr>
                <a:defRPr/>
              </a:pPr>
              <a:t>4/25/2022</a:t>
            </a:fld>
            <a:endParaRPr lang="pt-BR" altLang="pt-BR"/>
          </a:p>
        </p:txBody>
      </p:sp>
      <p:sp>
        <p:nvSpPr>
          <p:cNvPr id="10" name="Rectangle 10">
            <a:extLst>
              <a:ext uri="{FF2B5EF4-FFF2-40B4-BE49-F238E27FC236}">
                <a16:creationId xmlns:a16="http://schemas.microsoft.com/office/drawing/2014/main" id="{818520C7-F47A-4BAF-A422-CE0551BD4A96}"/>
              </a:ext>
            </a:extLst>
          </p:cNvPr>
          <p:cNvSpPr>
            <a:spLocks noGrp="1" noChangeArrowheads="1"/>
          </p:cNvSpPr>
          <p:nvPr>
            <p:ph type="ftr" sz="quarter" idx="11"/>
          </p:nvPr>
        </p:nvSpPr>
        <p:spPr>
          <a:xfrm>
            <a:off x="4165600" y="6253163"/>
            <a:ext cx="3860800" cy="457200"/>
          </a:xfrm>
        </p:spPr>
        <p:txBody>
          <a:bodyPr/>
          <a:lstStyle>
            <a:lvl1pPr>
              <a:defRPr/>
            </a:lvl1pPr>
          </a:lstStyle>
          <a:p>
            <a:pPr>
              <a:defRPr/>
            </a:pPr>
            <a:endParaRPr lang="pt-BR" altLang="pt-BR"/>
          </a:p>
        </p:txBody>
      </p:sp>
      <p:sp>
        <p:nvSpPr>
          <p:cNvPr id="11" name="Rectangle 11">
            <a:extLst>
              <a:ext uri="{FF2B5EF4-FFF2-40B4-BE49-F238E27FC236}">
                <a16:creationId xmlns:a16="http://schemas.microsoft.com/office/drawing/2014/main" id="{A9C07ECA-E238-4200-ABE2-DE62E83ED690}"/>
              </a:ext>
            </a:extLst>
          </p:cNvPr>
          <p:cNvSpPr>
            <a:spLocks noGrp="1" noChangeArrowheads="1"/>
          </p:cNvSpPr>
          <p:nvPr>
            <p:ph type="sldNum" sz="quarter" idx="12"/>
          </p:nvPr>
        </p:nvSpPr>
        <p:spPr>
          <a:xfrm>
            <a:off x="8737600" y="6248400"/>
            <a:ext cx="2844800" cy="471488"/>
          </a:xfrm>
        </p:spPr>
        <p:txBody>
          <a:bodyPr/>
          <a:lstStyle>
            <a:lvl1pPr>
              <a:defRPr smtClean="0"/>
            </a:lvl1pPr>
          </a:lstStyle>
          <a:p>
            <a:pPr>
              <a:defRPr/>
            </a:pPr>
            <a:fld id="{9C349A9D-9A13-42FB-9EFE-74FF446A6C93}" type="slidenum">
              <a:rPr lang="pt-BR" altLang="pt-BR"/>
              <a:pPr>
                <a:defRPr/>
              </a:pPr>
              <a:t>‹nº›</a:t>
            </a:fld>
            <a:endParaRPr lang="pt-BR" altLang="pt-BR"/>
          </a:p>
        </p:txBody>
      </p:sp>
    </p:spTree>
    <p:extLst>
      <p:ext uri="{BB962C8B-B14F-4D97-AF65-F5344CB8AC3E}">
        <p14:creationId xmlns:p14="http://schemas.microsoft.com/office/powerpoint/2010/main" val="357392432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t>Clique para editar o título Mestre</a:t>
            </a:r>
          </a:p>
        </p:txBody>
      </p:sp>
      <p:sp>
        <p:nvSpPr>
          <p:cNvPr id="3" name="Espaço Reservado para Conteúdo 2"/>
          <p:cNvSpPr>
            <a:spLocks noGrp="1"/>
          </p:cNvSpPr>
          <p:nvPr>
            <p:ph idx="1"/>
          </p:nvPr>
        </p:nvSpPr>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Rectangle 8">
            <a:extLst>
              <a:ext uri="{FF2B5EF4-FFF2-40B4-BE49-F238E27FC236}">
                <a16:creationId xmlns:a16="http://schemas.microsoft.com/office/drawing/2014/main" id="{03F99610-5B69-4626-8229-DEF8AE67E456}"/>
              </a:ext>
            </a:extLst>
          </p:cNvPr>
          <p:cNvSpPr>
            <a:spLocks noGrp="1" noChangeArrowheads="1"/>
          </p:cNvSpPr>
          <p:nvPr>
            <p:ph type="dt" sz="half" idx="10"/>
          </p:nvPr>
        </p:nvSpPr>
        <p:spPr>
          <a:ln/>
        </p:spPr>
        <p:txBody>
          <a:bodyPr/>
          <a:lstStyle>
            <a:lvl1pPr>
              <a:defRPr/>
            </a:lvl1pPr>
          </a:lstStyle>
          <a:p>
            <a:pPr>
              <a:defRPr/>
            </a:pPr>
            <a:fld id="{0AD54CE2-3BA5-4C01-B88D-D70187E06974}" type="datetimeFigureOut">
              <a:rPr lang="en-US" altLang="pt-BR"/>
              <a:pPr>
                <a:defRPr/>
              </a:pPr>
              <a:t>4/25/2022</a:t>
            </a:fld>
            <a:endParaRPr lang="pt-BR" altLang="pt-BR"/>
          </a:p>
        </p:txBody>
      </p:sp>
      <p:sp>
        <p:nvSpPr>
          <p:cNvPr id="5" name="Rectangle 9">
            <a:extLst>
              <a:ext uri="{FF2B5EF4-FFF2-40B4-BE49-F238E27FC236}">
                <a16:creationId xmlns:a16="http://schemas.microsoft.com/office/drawing/2014/main" id="{3D70FD42-A3C8-478D-885C-C579A5BE161E}"/>
              </a:ext>
            </a:extLst>
          </p:cNvPr>
          <p:cNvSpPr>
            <a:spLocks noGrp="1" noChangeArrowheads="1"/>
          </p:cNvSpPr>
          <p:nvPr>
            <p:ph type="ftr" sz="quarter" idx="11"/>
          </p:nvPr>
        </p:nvSpPr>
        <p:spPr>
          <a:ln/>
        </p:spPr>
        <p:txBody>
          <a:bodyPr/>
          <a:lstStyle>
            <a:lvl1pPr>
              <a:defRPr/>
            </a:lvl1pPr>
          </a:lstStyle>
          <a:p>
            <a:pPr>
              <a:defRPr/>
            </a:pPr>
            <a:endParaRPr lang="pt-BR" altLang="pt-BR"/>
          </a:p>
        </p:txBody>
      </p:sp>
      <p:sp>
        <p:nvSpPr>
          <p:cNvPr id="6" name="Rectangle 10">
            <a:extLst>
              <a:ext uri="{FF2B5EF4-FFF2-40B4-BE49-F238E27FC236}">
                <a16:creationId xmlns:a16="http://schemas.microsoft.com/office/drawing/2014/main" id="{BAF7BAAE-FFFB-4A10-BF15-E6D598EA5171}"/>
              </a:ext>
            </a:extLst>
          </p:cNvPr>
          <p:cNvSpPr>
            <a:spLocks noGrp="1" noChangeArrowheads="1"/>
          </p:cNvSpPr>
          <p:nvPr>
            <p:ph type="sldNum" sz="quarter" idx="12"/>
          </p:nvPr>
        </p:nvSpPr>
        <p:spPr>
          <a:ln/>
        </p:spPr>
        <p:txBody>
          <a:bodyPr/>
          <a:lstStyle>
            <a:lvl1pPr>
              <a:defRPr/>
            </a:lvl1pPr>
          </a:lstStyle>
          <a:p>
            <a:pPr>
              <a:defRPr/>
            </a:pPr>
            <a:fld id="{0E357E5F-A4FC-493C-85DE-2FEAD084A0C3}" type="slidenum">
              <a:rPr lang="pt-BR" altLang="pt-BR"/>
              <a:pPr>
                <a:defRPr/>
              </a:pPr>
              <a:t>‹nº›</a:t>
            </a:fld>
            <a:endParaRPr lang="pt-BR" altLang="pt-BR"/>
          </a:p>
        </p:txBody>
      </p:sp>
    </p:spTree>
    <p:extLst>
      <p:ext uri="{BB962C8B-B14F-4D97-AF65-F5344CB8AC3E}">
        <p14:creationId xmlns:p14="http://schemas.microsoft.com/office/powerpoint/2010/main" val="18818794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p:spPr>
        <p:txBody>
          <a:bodyPr anchor="b"/>
          <a:lstStyle>
            <a:lvl1pPr>
              <a:defRPr sz="6000"/>
            </a:lvl1pPr>
          </a:lstStyle>
          <a:p>
            <a:r>
              <a:rPr lang="pt-BR"/>
              <a:t>Clique para editar o título Mestre</a:t>
            </a:r>
          </a:p>
        </p:txBody>
      </p:sp>
      <p:sp>
        <p:nvSpPr>
          <p:cNvPr id="3" name="Espaço Reservado para Texto 2"/>
          <p:cNvSpPr>
            <a:spLocks noGrp="1"/>
          </p:cNvSpPr>
          <p:nvPr>
            <p:ph type="body" idx="1"/>
          </p:nvPr>
        </p:nvSpPr>
        <p:spPr>
          <a:xfrm>
            <a:off x="831850" y="4589463"/>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pt-BR"/>
              <a:t>Clique para editar os estilos de texto Mestres</a:t>
            </a:r>
          </a:p>
        </p:txBody>
      </p:sp>
      <p:sp>
        <p:nvSpPr>
          <p:cNvPr id="4" name="Rectangle 8">
            <a:extLst>
              <a:ext uri="{FF2B5EF4-FFF2-40B4-BE49-F238E27FC236}">
                <a16:creationId xmlns:a16="http://schemas.microsoft.com/office/drawing/2014/main" id="{6530C4EC-520C-40C1-AE2B-7DD9551C8350}"/>
              </a:ext>
            </a:extLst>
          </p:cNvPr>
          <p:cNvSpPr>
            <a:spLocks noGrp="1" noChangeArrowheads="1"/>
          </p:cNvSpPr>
          <p:nvPr>
            <p:ph type="dt" sz="half" idx="10"/>
          </p:nvPr>
        </p:nvSpPr>
        <p:spPr>
          <a:ln/>
        </p:spPr>
        <p:txBody>
          <a:bodyPr/>
          <a:lstStyle>
            <a:lvl1pPr>
              <a:defRPr/>
            </a:lvl1pPr>
          </a:lstStyle>
          <a:p>
            <a:pPr>
              <a:defRPr/>
            </a:pPr>
            <a:fld id="{2278BF7B-599D-464A-9678-CAD916B5BE5A}" type="datetimeFigureOut">
              <a:rPr lang="en-US" altLang="pt-BR"/>
              <a:pPr>
                <a:defRPr/>
              </a:pPr>
              <a:t>4/25/2022</a:t>
            </a:fld>
            <a:endParaRPr lang="pt-BR" altLang="pt-BR"/>
          </a:p>
        </p:txBody>
      </p:sp>
      <p:sp>
        <p:nvSpPr>
          <p:cNvPr id="5" name="Rectangle 9">
            <a:extLst>
              <a:ext uri="{FF2B5EF4-FFF2-40B4-BE49-F238E27FC236}">
                <a16:creationId xmlns:a16="http://schemas.microsoft.com/office/drawing/2014/main" id="{ED319EA4-DAAC-4B3F-8C47-5E90589D75CD}"/>
              </a:ext>
            </a:extLst>
          </p:cNvPr>
          <p:cNvSpPr>
            <a:spLocks noGrp="1" noChangeArrowheads="1"/>
          </p:cNvSpPr>
          <p:nvPr>
            <p:ph type="ftr" sz="quarter" idx="11"/>
          </p:nvPr>
        </p:nvSpPr>
        <p:spPr>
          <a:ln/>
        </p:spPr>
        <p:txBody>
          <a:bodyPr/>
          <a:lstStyle>
            <a:lvl1pPr>
              <a:defRPr/>
            </a:lvl1pPr>
          </a:lstStyle>
          <a:p>
            <a:pPr>
              <a:defRPr/>
            </a:pPr>
            <a:endParaRPr lang="pt-BR" altLang="pt-BR"/>
          </a:p>
        </p:txBody>
      </p:sp>
      <p:sp>
        <p:nvSpPr>
          <p:cNvPr id="6" name="Rectangle 10">
            <a:extLst>
              <a:ext uri="{FF2B5EF4-FFF2-40B4-BE49-F238E27FC236}">
                <a16:creationId xmlns:a16="http://schemas.microsoft.com/office/drawing/2014/main" id="{AACCDAF9-B0BD-4A66-BE77-4E0AA8415EE7}"/>
              </a:ext>
            </a:extLst>
          </p:cNvPr>
          <p:cNvSpPr>
            <a:spLocks noGrp="1" noChangeArrowheads="1"/>
          </p:cNvSpPr>
          <p:nvPr>
            <p:ph type="sldNum" sz="quarter" idx="12"/>
          </p:nvPr>
        </p:nvSpPr>
        <p:spPr>
          <a:ln/>
        </p:spPr>
        <p:txBody>
          <a:bodyPr/>
          <a:lstStyle>
            <a:lvl1pPr>
              <a:defRPr/>
            </a:lvl1pPr>
          </a:lstStyle>
          <a:p>
            <a:pPr>
              <a:defRPr/>
            </a:pPr>
            <a:fld id="{CA7B9809-66CC-4492-973F-85704A1D6993}" type="slidenum">
              <a:rPr lang="pt-BR" altLang="pt-BR"/>
              <a:pPr>
                <a:defRPr/>
              </a:pPr>
              <a:t>‹nº›</a:t>
            </a:fld>
            <a:endParaRPr lang="pt-BR" altLang="pt-BR"/>
          </a:p>
        </p:txBody>
      </p:sp>
    </p:spTree>
    <p:extLst>
      <p:ext uri="{BB962C8B-B14F-4D97-AF65-F5344CB8AC3E}">
        <p14:creationId xmlns:p14="http://schemas.microsoft.com/office/powerpoint/2010/main" val="110387972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t>Clique para editar o título Mestre</a:t>
            </a:r>
          </a:p>
        </p:txBody>
      </p:sp>
      <p:sp>
        <p:nvSpPr>
          <p:cNvPr id="3" name="Espaço Reservado para Conteúdo 2"/>
          <p:cNvSpPr>
            <a:spLocks noGrp="1"/>
          </p:cNvSpPr>
          <p:nvPr>
            <p:ph sz="half" idx="1"/>
          </p:nvPr>
        </p:nvSpPr>
        <p:spPr>
          <a:xfrm>
            <a:off x="812800" y="1600200"/>
            <a:ext cx="5207000" cy="4419600"/>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p:cNvSpPr>
            <a:spLocks noGrp="1"/>
          </p:cNvSpPr>
          <p:nvPr>
            <p:ph sz="half" idx="2"/>
          </p:nvPr>
        </p:nvSpPr>
        <p:spPr>
          <a:xfrm>
            <a:off x="6172200" y="1600200"/>
            <a:ext cx="5207000" cy="4419600"/>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Rectangle 8">
            <a:extLst>
              <a:ext uri="{FF2B5EF4-FFF2-40B4-BE49-F238E27FC236}">
                <a16:creationId xmlns:a16="http://schemas.microsoft.com/office/drawing/2014/main" id="{AF79DCC5-5A92-4CF8-A2B9-8456986E8C23}"/>
              </a:ext>
            </a:extLst>
          </p:cNvPr>
          <p:cNvSpPr>
            <a:spLocks noGrp="1" noChangeArrowheads="1"/>
          </p:cNvSpPr>
          <p:nvPr>
            <p:ph type="dt" sz="half" idx="10"/>
          </p:nvPr>
        </p:nvSpPr>
        <p:spPr>
          <a:ln/>
        </p:spPr>
        <p:txBody>
          <a:bodyPr/>
          <a:lstStyle>
            <a:lvl1pPr>
              <a:defRPr/>
            </a:lvl1pPr>
          </a:lstStyle>
          <a:p>
            <a:pPr>
              <a:defRPr/>
            </a:pPr>
            <a:fld id="{7E899876-886D-4E39-A466-35ADE07772AA}" type="datetimeFigureOut">
              <a:rPr lang="en-US" altLang="pt-BR"/>
              <a:pPr>
                <a:defRPr/>
              </a:pPr>
              <a:t>4/25/2022</a:t>
            </a:fld>
            <a:endParaRPr lang="pt-BR" altLang="pt-BR"/>
          </a:p>
        </p:txBody>
      </p:sp>
      <p:sp>
        <p:nvSpPr>
          <p:cNvPr id="6" name="Rectangle 9">
            <a:extLst>
              <a:ext uri="{FF2B5EF4-FFF2-40B4-BE49-F238E27FC236}">
                <a16:creationId xmlns:a16="http://schemas.microsoft.com/office/drawing/2014/main" id="{0FD71891-F6A1-409D-8E97-763119C4A99B}"/>
              </a:ext>
            </a:extLst>
          </p:cNvPr>
          <p:cNvSpPr>
            <a:spLocks noGrp="1" noChangeArrowheads="1"/>
          </p:cNvSpPr>
          <p:nvPr>
            <p:ph type="ftr" sz="quarter" idx="11"/>
          </p:nvPr>
        </p:nvSpPr>
        <p:spPr>
          <a:ln/>
        </p:spPr>
        <p:txBody>
          <a:bodyPr/>
          <a:lstStyle>
            <a:lvl1pPr>
              <a:defRPr/>
            </a:lvl1pPr>
          </a:lstStyle>
          <a:p>
            <a:pPr>
              <a:defRPr/>
            </a:pPr>
            <a:endParaRPr lang="pt-BR" altLang="pt-BR"/>
          </a:p>
        </p:txBody>
      </p:sp>
      <p:sp>
        <p:nvSpPr>
          <p:cNvPr id="7" name="Rectangle 10">
            <a:extLst>
              <a:ext uri="{FF2B5EF4-FFF2-40B4-BE49-F238E27FC236}">
                <a16:creationId xmlns:a16="http://schemas.microsoft.com/office/drawing/2014/main" id="{2E6E87C2-737E-4EB8-AC05-5D79384FA995}"/>
              </a:ext>
            </a:extLst>
          </p:cNvPr>
          <p:cNvSpPr>
            <a:spLocks noGrp="1" noChangeArrowheads="1"/>
          </p:cNvSpPr>
          <p:nvPr>
            <p:ph type="sldNum" sz="quarter" idx="12"/>
          </p:nvPr>
        </p:nvSpPr>
        <p:spPr>
          <a:ln/>
        </p:spPr>
        <p:txBody>
          <a:bodyPr/>
          <a:lstStyle>
            <a:lvl1pPr>
              <a:defRPr/>
            </a:lvl1pPr>
          </a:lstStyle>
          <a:p>
            <a:pPr>
              <a:defRPr/>
            </a:pPr>
            <a:fld id="{D5DD4D74-DB94-4C93-9442-8A9F8E358D4D}" type="slidenum">
              <a:rPr lang="pt-BR" altLang="pt-BR"/>
              <a:pPr>
                <a:defRPr/>
              </a:pPr>
              <a:t>‹nº›</a:t>
            </a:fld>
            <a:endParaRPr lang="pt-BR" altLang="pt-BR"/>
          </a:p>
        </p:txBody>
      </p:sp>
    </p:spTree>
    <p:extLst>
      <p:ext uri="{BB962C8B-B14F-4D97-AF65-F5344CB8AC3E}">
        <p14:creationId xmlns:p14="http://schemas.microsoft.com/office/powerpoint/2010/main" val="324225228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pt-BR"/>
              <a:t>Clique para editar o título Mestre</a:t>
            </a:r>
          </a:p>
        </p:txBody>
      </p:sp>
      <p:sp>
        <p:nvSpPr>
          <p:cNvPr id="3" name="Espaço Reservado para Tex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4" name="Espaço Reservado para Conteúdo 3"/>
          <p:cNvSpPr>
            <a:spLocks noGrp="1"/>
          </p:cNvSpPr>
          <p:nvPr>
            <p:ph sz="half" idx="2"/>
          </p:nvPr>
        </p:nvSpPr>
        <p:spPr>
          <a:xfrm>
            <a:off x="839788" y="2505075"/>
            <a:ext cx="5157787"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6" name="Espaço Reservado para Conteúdo 5"/>
          <p:cNvSpPr>
            <a:spLocks noGrp="1"/>
          </p:cNvSpPr>
          <p:nvPr>
            <p:ph sz="quarter" idx="4"/>
          </p:nvPr>
        </p:nvSpPr>
        <p:spPr>
          <a:xfrm>
            <a:off x="6172200" y="2505075"/>
            <a:ext cx="5183188"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7" name="Rectangle 8">
            <a:extLst>
              <a:ext uri="{FF2B5EF4-FFF2-40B4-BE49-F238E27FC236}">
                <a16:creationId xmlns:a16="http://schemas.microsoft.com/office/drawing/2014/main" id="{6D096EAA-2503-44EB-AB74-CF277ACB9E3E}"/>
              </a:ext>
            </a:extLst>
          </p:cNvPr>
          <p:cNvSpPr>
            <a:spLocks noGrp="1" noChangeArrowheads="1"/>
          </p:cNvSpPr>
          <p:nvPr>
            <p:ph type="dt" sz="half" idx="10"/>
          </p:nvPr>
        </p:nvSpPr>
        <p:spPr>
          <a:ln/>
        </p:spPr>
        <p:txBody>
          <a:bodyPr/>
          <a:lstStyle>
            <a:lvl1pPr>
              <a:defRPr/>
            </a:lvl1pPr>
          </a:lstStyle>
          <a:p>
            <a:pPr>
              <a:defRPr/>
            </a:pPr>
            <a:fld id="{C8C28981-E0A9-4159-B084-73A6F510778E}" type="datetimeFigureOut">
              <a:rPr lang="en-US" altLang="pt-BR"/>
              <a:pPr>
                <a:defRPr/>
              </a:pPr>
              <a:t>4/25/2022</a:t>
            </a:fld>
            <a:endParaRPr lang="pt-BR" altLang="pt-BR"/>
          </a:p>
        </p:txBody>
      </p:sp>
      <p:sp>
        <p:nvSpPr>
          <p:cNvPr id="8" name="Rectangle 9">
            <a:extLst>
              <a:ext uri="{FF2B5EF4-FFF2-40B4-BE49-F238E27FC236}">
                <a16:creationId xmlns:a16="http://schemas.microsoft.com/office/drawing/2014/main" id="{40A153FB-90DF-41AE-A29A-E3D723FD79F5}"/>
              </a:ext>
            </a:extLst>
          </p:cNvPr>
          <p:cNvSpPr>
            <a:spLocks noGrp="1" noChangeArrowheads="1"/>
          </p:cNvSpPr>
          <p:nvPr>
            <p:ph type="ftr" sz="quarter" idx="11"/>
          </p:nvPr>
        </p:nvSpPr>
        <p:spPr>
          <a:ln/>
        </p:spPr>
        <p:txBody>
          <a:bodyPr/>
          <a:lstStyle>
            <a:lvl1pPr>
              <a:defRPr/>
            </a:lvl1pPr>
          </a:lstStyle>
          <a:p>
            <a:pPr>
              <a:defRPr/>
            </a:pPr>
            <a:endParaRPr lang="pt-BR" altLang="pt-BR"/>
          </a:p>
        </p:txBody>
      </p:sp>
      <p:sp>
        <p:nvSpPr>
          <p:cNvPr id="9" name="Rectangle 10">
            <a:extLst>
              <a:ext uri="{FF2B5EF4-FFF2-40B4-BE49-F238E27FC236}">
                <a16:creationId xmlns:a16="http://schemas.microsoft.com/office/drawing/2014/main" id="{11532C2C-E1E1-408F-8C2A-7C0CB743C072}"/>
              </a:ext>
            </a:extLst>
          </p:cNvPr>
          <p:cNvSpPr>
            <a:spLocks noGrp="1" noChangeArrowheads="1"/>
          </p:cNvSpPr>
          <p:nvPr>
            <p:ph type="sldNum" sz="quarter" idx="12"/>
          </p:nvPr>
        </p:nvSpPr>
        <p:spPr>
          <a:ln/>
        </p:spPr>
        <p:txBody>
          <a:bodyPr/>
          <a:lstStyle>
            <a:lvl1pPr>
              <a:defRPr/>
            </a:lvl1pPr>
          </a:lstStyle>
          <a:p>
            <a:pPr>
              <a:defRPr/>
            </a:pPr>
            <a:fld id="{CA2DBC77-51CF-4B8C-885B-840C973B5648}" type="slidenum">
              <a:rPr lang="pt-BR" altLang="pt-BR"/>
              <a:pPr>
                <a:defRPr/>
              </a:pPr>
              <a:t>‹nº›</a:t>
            </a:fld>
            <a:endParaRPr lang="pt-BR" altLang="pt-BR"/>
          </a:p>
        </p:txBody>
      </p:sp>
    </p:spTree>
    <p:extLst>
      <p:ext uri="{BB962C8B-B14F-4D97-AF65-F5344CB8AC3E}">
        <p14:creationId xmlns:p14="http://schemas.microsoft.com/office/powerpoint/2010/main" val="139540173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t>Clique para editar o título Mestre</a:t>
            </a:r>
          </a:p>
        </p:txBody>
      </p:sp>
      <p:sp>
        <p:nvSpPr>
          <p:cNvPr id="3" name="Rectangle 8">
            <a:extLst>
              <a:ext uri="{FF2B5EF4-FFF2-40B4-BE49-F238E27FC236}">
                <a16:creationId xmlns:a16="http://schemas.microsoft.com/office/drawing/2014/main" id="{B7E08227-0ADF-4586-8F7E-5ED791C90DDE}"/>
              </a:ext>
            </a:extLst>
          </p:cNvPr>
          <p:cNvSpPr>
            <a:spLocks noGrp="1" noChangeArrowheads="1"/>
          </p:cNvSpPr>
          <p:nvPr>
            <p:ph type="dt" sz="half" idx="10"/>
          </p:nvPr>
        </p:nvSpPr>
        <p:spPr>
          <a:ln/>
        </p:spPr>
        <p:txBody>
          <a:bodyPr/>
          <a:lstStyle>
            <a:lvl1pPr>
              <a:defRPr/>
            </a:lvl1pPr>
          </a:lstStyle>
          <a:p>
            <a:pPr>
              <a:defRPr/>
            </a:pPr>
            <a:fld id="{18308794-1734-4D82-985F-8F06158FE07E}" type="datetimeFigureOut">
              <a:rPr lang="en-US" altLang="pt-BR"/>
              <a:pPr>
                <a:defRPr/>
              </a:pPr>
              <a:t>4/25/2022</a:t>
            </a:fld>
            <a:endParaRPr lang="pt-BR" altLang="pt-BR"/>
          </a:p>
        </p:txBody>
      </p:sp>
      <p:sp>
        <p:nvSpPr>
          <p:cNvPr id="4" name="Rectangle 9">
            <a:extLst>
              <a:ext uri="{FF2B5EF4-FFF2-40B4-BE49-F238E27FC236}">
                <a16:creationId xmlns:a16="http://schemas.microsoft.com/office/drawing/2014/main" id="{0519B7AD-016E-4A2F-8F09-64402CB83F59}"/>
              </a:ext>
            </a:extLst>
          </p:cNvPr>
          <p:cNvSpPr>
            <a:spLocks noGrp="1" noChangeArrowheads="1"/>
          </p:cNvSpPr>
          <p:nvPr>
            <p:ph type="ftr" sz="quarter" idx="11"/>
          </p:nvPr>
        </p:nvSpPr>
        <p:spPr>
          <a:ln/>
        </p:spPr>
        <p:txBody>
          <a:bodyPr/>
          <a:lstStyle>
            <a:lvl1pPr>
              <a:defRPr/>
            </a:lvl1pPr>
          </a:lstStyle>
          <a:p>
            <a:pPr>
              <a:defRPr/>
            </a:pPr>
            <a:endParaRPr lang="pt-BR" altLang="pt-BR"/>
          </a:p>
        </p:txBody>
      </p:sp>
      <p:sp>
        <p:nvSpPr>
          <p:cNvPr id="5" name="Rectangle 10">
            <a:extLst>
              <a:ext uri="{FF2B5EF4-FFF2-40B4-BE49-F238E27FC236}">
                <a16:creationId xmlns:a16="http://schemas.microsoft.com/office/drawing/2014/main" id="{F36B9B03-4E0D-4A91-951A-4E97A0B01ABF}"/>
              </a:ext>
            </a:extLst>
          </p:cNvPr>
          <p:cNvSpPr>
            <a:spLocks noGrp="1" noChangeArrowheads="1"/>
          </p:cNvSpPr>
          <p:nvPr>
            <p:ph type="sldNum" sz="quarter" idx="12"/>
          </p:nvPr>
        </p:nvSpPr>
        <p:spPr>
          <a:ln/>
        </p:spPr>
        <p:txBody>
          <a:bodyPr/>
          <a:lstStyle>
            <a:lvl1pPr>
              <a:defRPr/>
            </a:lvl1pPr>
          </a:lstStyle>
          <a:p>
            <a:pPr>
              <a:defRPr/>
            </a:pPr>
            <a:fld id="{687F02DF-8380-4067-ACAF-4E356BE1FC8C}" type="slidenum">
              <a:rPr lang="pt-BR" altLang="pt-BR"/>
              <a:pPr>
                <a:defRPr/>
              </a:pPr>
              <a:t>‹nº›</a:t>
            </a:fld>
            <a:endParaRPr lang="pt-BR" altLang="pt-BR"/>
          </a:p>
        </p:txBody>
      </p:sp>
    </p:spTree>
    <p:extLst>
      <p:ext uri="{BB962C8B-B14F-4D97-AF65-F5344CB8AC3E}">
        <p14:creationId xmlns:p14="http://schemas.microsoft.com/office/powerpoint/2010/main" val="418690477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306EA67B-A923-4628-910E-75226739F6BB}"/>
              </a:ext>
            </a:extLst>
          </p:cNvPr>
          <p:cNvSpPr>
            <a:spLocks noGrp="1" noChangeArrowheads="1"/>
          </p:cNvSpPr>
          <p:nvPr>
            <p:ph type="dt" sz="half" idx="10"/>
          </p:nvPr>
        </p:nvSpPr>
        <p:spPr>
          <a:ln/>
        </p:spPr>
        <p:txBody>
          <a:bodyPr/>
          <a:lstStyle>
            <a:lvl1pPr>
              <a:defRPr/>
            </a:lvl1pPr>
          </a:lstStyle>
          <a:p>
            <a:pPr>
              <a:defRPr/>
            </a:pPr>
            <a:fld id="{623F36C5-C835-4EFD-9BB3-C25CF2C89E4C}" type="datetimeFigureOut">
              <a:rPr lang="en-US" altLang="pt-BR"/>
              <a:pPr>
                <a:defRPr/>
              </a:pPr>
              <a:t>4/25/2022</a:t>
            </a:fld>
            <a:endParaRPr lang="pt-BR" altLang="pt-BR"/>
          </a:p>
        </p:txBody>
      </p:sp>
      <p:sp>
        <p:nvSpPr>
          <p:cNvPr id="3" name="Rectangle 9">
            <a:extLst>
              <a:ext uri="{FF2B5EF4-FFF2-40B4-BE49-F238E27FC236}">
                <a16:creationId xmlns:a16="http://schemas.microsoft.com/office/drawing/2014/main" id="{38B76725-667B-4F97-B34B-06B942A43FA2}"/>
              </a:ext>
            </a:extLst>
          </p:cNvPr>
          <p:cNvSpPr>
            <a:spLocks noGrp="1" noChangeArrowheads="1"/>
          </p:cNvSpPr>
          <p:nvPr>
            <p:ph type="ftr" sz="quarter" idx="11"/>
          </p:nvPr>
        </p:nvSpPr>
        <p:spPr>
          <a:ln/>
        </p:spPr>
        <p:txBody>
          <a:bodyPr/>
          <a:lstStyle>
            <a:lvl1pPr>
              <a:defRPr/>
            </a:lvl1pPr>
          </a:lstStyle>
          <a:p>
            <a:pPr>
              <a:defRPr/>
            </a:pPr>
            <a:endParaRPr lang="pt-BR" altLang="pt-BR"/>
          </a:p>
        </p:txBody>
      </p:sp>
      <p:sp>
        <p:nvSpPr>
          <p:cNvPr id="4" name="Rectangle 10">
            <a:extLst>
              <a:ext uri="{FF2B5EF4-FFF2-40B4-BE49-F238E27FC236}">
                <a16:creationId xmlns:a16="http://schemas.microsoft.com/office/drawing/2014/main" id="{4CF461A6-49D3-4E89-9A55-F85AABE4C258}"/>
              </a:ext>
            </a:extLst>
          </p:cNvPr>
          <p:cNvSpPr>
            <a:spLocks noGrp="1" noChangeArrowheads="1"/>
          </p:cNvSpPr>
          <p:nvPr>
            <p:ph type="sldNum" sz="quarter" idx="12"/>
          </p:nvPr>
        </p:nvSpPr>
        <p:spPr>
          <a:ln/>
        </p:spPr>
        <p:txBody>
          <a:bodyPr/>
          <a:lstStyle>
            <a:lvl1pPr>
              <a:defRPr/>
            </a:lvl1pPr>
          </a:lstStyle>
          <a:p>
            <a:pPr>
              <a:defRPr/>
            </a:pPr>
            <a:fld id="{D111A732-6352-4ED3-B121-F35BF59B912D}" type="slidenum">
              <a:rPr lang="pt-BR" altLang="pt-BR"/>
              <a:pPr>
                <a:defRPr/>
              </a:pPr>
              <a:t>‹nº›</a:t>
            </a:fld>
            <a:endParaRPr lang="pt-BR" altLang="pt-BR"/>
          </a:p>
        </p:txBody>
      </p:sp>
    </p:spTree>
    <p:extLst>
      <p:ext uri="{BB962C8B-B14F-4D97-AF65-F5344CB8AC3E}">
        <p14:creationId xmlns:p14="http://schemas.microsoft.com/office/powerpoint/2010/main" val="292804764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Conteú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Rectangle 8">
            <a:extLst>
              <a:ext uri="{FF2B5EF4-FFF2-40B4-BE49-F238E27FC236}">
                <a16:creationId xmlns:a16="http://schemas.microsoft.com/office/drawing/2014/main" id="{8FA93D5E-2F9D-496B-9704-2A094F8DCD96}"/>
              </a:ext>
            </a:extLst>
          </p:cNvPr>
          <p:cNvSpPr>
            <a:spLocks noGrp="1" noChangeArrowheads="1"/>
          </p:cNvSpPr>
          <p:nvPr>
            <p:ph type="dt" sz="half" idx="10"/>
          </p:nvPr>
        </p:nvSpPr>
        <p:spPr>
          <a:ln/>
        </p:spPr>
        <p:txBody>
          <a:bodyPr/>
          <a:lstStyle>
            <a:lvl1pPr>
              <a:defRPr/>
            </a:lvl1pPr>
          </a:lstStyle>
          <a:p>
            <a:pPr>
              <a:defRPr/>
            </a:pPr>
            <a:fld id="{B37B2A8F-926A-4F87-895B-FB9485A90F4B}" type="datetimeFigureOut">
              <a:rPr lang="en-US" altLang="pt-BR"/>
              <a:pPr>
                <a:defRPr/>
              </a:pPr>
              <a:t>4/25/2022</a:t>
            </a:fld>
            <a:endParaRPr lang="pt-BR" altLang="pt-BR"/>
          </a:p>
        </p:txBody>
      </p:sp>
      <p:sp>
        <p:nvSpPr>
          <p:cNvPr id="6" name="Rectangle 9">
            <a:extLst>
              <a:ext uri="{FF2B5EF4-FFF2-40B4-BE49-F238E27FC236}">
                <a16:creationId xmlns:a16="http://schemas.microsoft.com/office/drawing/2014/main" id="{5C072AF5-C5FF-4951-AD6A-EC21C2DFB352}"/>
              </a:ext>
            </a:extLst>
          </p:cNvPr>
          <p:cNvSpPr>
            <a:spLocks noGrp="1" noChangeArrowheads="1"/>
          </p:cNvSpPr>
          <p:nvPr>
            <p:ph type="ftr" sz="quarter" idx="11"/>
          </p:nvPr>
        </p:nvSpPr>
        <p:spPr>
          <a:ln/>
        </p:spPr>
        <p:txBody>
          <a:bodyPr/>
          <a:lstStyle>
            <a:lvl1pPr>
              <a:defRPr/>
            </a:lvl1pPr>
          </a:lstStyle>
          <a:p>
            <a:pPr>
              <a:defRPr/>
            </a:pPr>
            <a:endParaRPr lang="pt-BR" altLang="pt-BR"/>
          </a:p>
        </p:txBody>
      </p:sp>
      <p:sp>
        <p:nvSpPr>
          <p:cNvPr id="7" name="Rectangle 10">
            <a:extLst>
              <a:ext uri="{FF2B5EF4-FFF2-40B4-BE49-F238E27FC236}">
                <a16:creationId xmlns:a16="http://schemas.microsoft.com/office/drawing/2014/main" id="{F9AAA73E-0864-4CE1-9199-5FA09856DC27}"/>
              </a:ext>
            </a:extLst>
          </p:cNvPr>
          <p:cNvSpPr>
            <a:spLocks noGrp="1" noChangeArrowheads="1"/>
          </p:cNvSpPr>
          <p:nvPr>
            <p:ph type="sldNum" sz="quarter" idx="12"/>
          </p:nvPr>
        </p:nvSpPr>
        <p:spPr>
          <a:ln/>
        </p:spPr>
        <p:txBody>
          <a:bodyPr/>
          <a:lstStyle>
            <a:lvl1pPr>
              <a:defRPr/>
            </a:lvl1pPr>
          </a:lstStyle>
          <a:p>
            <a:pPr>
              <a:defRPr/>
            </a:pPr>
            <a:fld id="{55903E85-582E-4C3D-BB3D-793466E5E740}" type="slidenum">
              <a:rPr lang="pt-BR" altLang="pt-BR"/>
              <a:pPr>
                <a:defRPr/>
              </a:pPr>
              <a:t>‹nº›</a:t>
            </a:fld>
            <a:endParaRPr lang="pt-BR" altLang="pt-BR"/>
          </a:p>
        </p:txBody>
      </p:sp>
    </p:spTree>
    <p:extLst>
      <p:ext uri="{BB962C8B-B14F-4D97-AF65-F5344CB8AC3E}">
        <p14:creationId xmlns:p14="http://schemas.microsoft.com/office/powerpoint/2010/main" val="17719026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t>Clique para editar o título Mestre</a:t>
            </a:r>
          </a:p>
        </p:txBody>
      </p:sp>
      <p:sp>
        <p:nvSpPr>
          <p:cNvPr id="3" name="Espaço Reservado para Conteúdo 2"/>
          <p:cNvSpPr>
            <a:spLocks noGrp="1"/>
          </p:cNvSpPr>
          <p:nvPr>
            <p:ph idx="1"/>
          </p:nvPr>
        </p:nvSpPr>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Rectangle 8">
            <a:extLst>
              <a:ext uri="{FF2B5EF4-FFF2-40B4-BE49-F238E27FC236}">
                <a16:creationId xmlns:a16="http://schemas.microsoft.com/office/drawing/2014/main" id="{F6B03957-20FC-42D2-B167-64161883FBBC}"/>
              </a:ext>
            </a:extLst>
          </p:cNvPr>
          <p:cNvSpPr>
            <a:spLocks noGrp="1" noChangeArrowheads="1"/>
          </p:cNvSpPr>
          <p:nvPr>
            <p:ph type="dt" sz="half" idx="10"/>
          </p:nvPr>
        </p:nvSpPr>
        <p:spPr>
          <a:ln/>
        </p:spPr>
        <p:txBody>
          <a:bodyPr/>
          <a:lstStyle>
            <a:lvl1pPr>
              <a:defRPr/>
            </a:lvl1pPr>
          </a:lstStyle>
          <a:p>
            <a:pPr>
              <a:defRPr/>
            </a:pPr>
            <a:fld id="{D52C0B54-2191-4FA4-B68C-DB65C04EF5D6}" type="datetimeFigureOut">
              <a:rPr lang="en-US" altLang="pt-BR"/>
              <a:pPr>
                <a:defRPr/>
              </a:pPr>
              <a:t>4/25/2022</a:t>
            </a:fld>
            <a:endParaRPr lang="pt-BR" altLang="pt-BR"/>
          </a:p>
        </p:txBody>
      </p:sp>
      <p:sp>
        <p:nvSpPr>
          <p:cNvPr id="5" name="Rectangle 9">
            <a:extLst>
              <a:ext uri="{FF2B5EF4-FFF2-40B4-BE49-F238E27FC236}">
                <a16:creationId xmlns:a16="http://schemas.microsoft.com/office/drawing/2014/main" id="{1660A71C-9F4E-440F-ABF9-0F72F1BE724C}"/>
              </a:ext>
            </a:extLst>
          </p:cNvPr>
          <p:cNvSpPr>
            <a:spLocks noGrp="1" noChangeArrowheads="1"/>
          </p:cNvSpPr>
          <p:nvPr>
            <p:ph type="ftr" sz="quarter" idx="11"/>
          </p:nvPr>
        </p:nvSpPr>
        <p:spPr>
          <a:ln/>
        </p:spPr>
        <p:txBody>
          <a:bodyPr/>
          <a:lstStyle>
            <a:lvl1pPr>
              <a:defRPr/>
            </a:lvl1pPr>
          </a:lstStyle>
          <a:p>
            <a:pPr>
              <a:defRPr/>
            </a:pPr>
            <a:endParaRPr lang="pt-BR" altLang="pt-BR"/>
          </a:p>
        </p:txBody>
      </p:sp>
      <p:sp>
        <p:nvSpPr>
          <p:cNvPr id="6" name="Rectangle 10">
            <a:extLst>
              <a:ext uri="{FF2B5EF4-FFF2-40B4-BE49-F238E27FC236}">
                <a16:creationId xmlns:a16="http://schemas.microsoft.com/office/drawing/2014/main" id="{1E0F2AC0-6579-4396-9A12-A440C0409A95}"/>
              </a:ext>
            </a:extLst>
          </p:cNvPr>
          <p:cNvSpPr>
            <a:spLocks noGrp="1" noChangeArrowheads="1"/>
          </p:cNvSpPr>
          <p:nvPr>
            <p:ph type="sldNum" sz="quarter" idx="12"/>
          </p:nvPr>
        </p:nvSpPr>
        <p:spPr>
          <a:ln/>
        </p:spPr>
        <p:txBody>
          <a:bodyPr/>
          <a:lstStyle>
            <a:lvl1pPr>
              <a:defRPr/>
            </a:lvl1pPr>
          </a:lstStyle>
          <a:p>
            <a:pPr>
              <a:defRPr/>
            </a:pPr>
            <a:fld id="{66DB76A1-3A5A-4DCF-8A26-C41CA76BA6A8}" type="slidenum">
              <a:rPr lang="pt-BR" altLang="pt-BR"/>
              <a:pPr>
                <a:defRPr/>
              </a:pPr>
              <a:t>‹nº›</a:t>
            </a:fld>
            <a:endParaRPr lang="pt-BR" altLang="pt-BR"/>
          </a:p>
        </p:txBody>
      </p:sp>
    </p:spTree>
    <p:extLst>
      <p:ext uri="{BB962C8B-B14F-4D97-AF65-F5344CB8AC3E}">
        <p14:creationId xmlns:p14="http://schemas.microsoft.com/office/powerpoint/2010/main" val="399235385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Imagem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pt-BR" noProof="0"/>
          </a:p>
        </p:txBody>
      </p:sp>
      <p:sp>
        <p:nvSpPr>
          <p:cNvPr id="4" name="Espaço Reservado para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Rectangle 8">
            <a:extLst>
              <a:ext uri="{FF2B5EF4-FFF2-40B4-BE49-F238E27FC236}">
                <a16:creationId xmlns:a16="http://schemas.microsoft.com/office/drawing/2014/main" id="{C8E81CCD-F48F-41FC-9BCD-A13E8ED0B0C6}"/>
              </a:ext>
            </a:extLst>
          </p:cNvPr>
          <p:cNvSpPr>
            <a:spLocks noGrp="1" noChangeArrowheads="1"/>
          </p:cNvSpPr>
          <p:nvPr>
            <p:ph type="dt" sz="half" idx="10"/>
          </p:nvPr>
        </p:nvSpPr>
        <p:spPr>
          <a:ln/>
        </p:spPr>
        <p:txBody>
          <a:bodyPr/>
          <a:lstStyle>
            <a:lvl1pPr>
              <a:defRPr/>
            </a:lvl1pPr>
          </a:lstStyle>
          <a:p>
            <a:pPr>
              <a:defRPr/>
            </a:pPr>
            <a:fld id="{67479156-603B-404A-8DA5-3F1E78E9EE8C}" type="datetimeFigureOut">
              <a:rPr lang="en-US" altLang="pt-BR"/>
              <a:pPr>
                <a:defRPr/>
              </a:pPr>
              <a:t>4/25/2022</a:t>
            </a:fld>
            <a:endParaRPr lang="pt-BR" altLang="pt-BR"/>
          </a:p>
        </p:txBody>
      </p:sp>
      <p:sp>
        <p:nvSpPr>
          <p:cNvPr id="6" name="Rectangle 9">
            <a:extLst>
              <a:ext uri="{FF2B5EF4-FFF2-40B4-BE49-F238E27FC236}">
                <a16:creationId xmlns:a16="http://schemas.microsoft.com/office/drawing/2014/main" id="{64585F22-96B0-4B42-BDA8-60D34BB0B4BA}"/>
              </a:ext>
            </a:extLst>
          </p:cNvPr>
          <p:cNvSpPr>
            <a:spLocks noGrp="1" noChangeArrowheads="1"/>
          </p:cNvSpPr>
          <p:nvPr>
            <p:ph type="ftr" sz="quarter" idx="11"/>
          </p:nvPr>
        </p:nvSpPr>
        <p:spPr>
          <a:ln/>
        </p:spPr>
        <p:txBody>
          <a:bodyPr/>
          <a:lstStyle>
            <a:lvl1pPr>
              <a:defRPr/>
            </a:lvl1pPr>
          </a:lstStyle>
          <a:p>
            <a:pPr>
              <a:defRPr/>
            </a:pPr>
            <a:endParaRPr lang="pt-BR" altLang="pt-BR"/>
          </a:p>
        </p:txBody>
      </p:sp>
      <p:sp>
        <p:nvSpPr>
          <p:cNvPr id="7" name="Rectangle 10">
            <a:extLst>
              <a:ext uri="{FF2B5EF4-FFF2-40B4-BE49-F238E27FC236}">
                <a16:creationId xmlns:a16="http://schemas.microsoft.com/office/drawing/2014/main" id="{28E8E087-765C-44C4-80A8-7A43B878D0E3}"/>
              </a:ext>
            </a:extLst>
          </p:cNvPr>
          <p:cNvSpPr>
            <a:spLocks noGrp="1" noChangeArrowheads="1"/>
          </p:cNvSpPr>
          <p:nvPr>
            <p:ph type="sldNum" sz="quarter" idx="12"/>
          </p:nvPr>
        </p:nvSpPr>
        <p:spPr>
          <a:ln/>
        </p:spPr>
        <p:txBody>
          <a:bodyPr/>
          <a:lstStyle>
            <a:lvl1pPr>
              <a:defRPr/>
            </a:lvl1pPr>
          </a:lstStyle>
          <a:p>
            <a:pPr>
              <a:defRPr/>
            </a:pPr>
            <a:fld id="{C2A3C5DE-C910-428B-A13F-17C6334F34B4}" type="slidenum">
              <a:rPr lang="pt-BR" altLang="pt-BR"/>
              <a:pPr>
                <a:defRPr/>
              </a:pPr>
              <a:t>‹nº›</a:t>
            </a:fld>
            <a:endParaRPr lang="pt-BR" altLang="pt-BR"/>
          </a:p>
        </p:txBody>
      </p:sp>
    </p:spTree>
    <p:extLst>
      <p:ext uri="{BB962C8B-B14F-4D97-AF65-F5344CB8AC3E}">
        <p14:creationId xmlns:p14="http://schemas.microsoft.com/office/powerpoint/2010/main" val="147151380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t>Clique para editar o título Mestre</a:t>
            </a:r>
          </a:p>
        </p:txBody>
      </p:sp>
      <p:sp>
        <p:nvSpPr>
          <p:cNvPr id="3" name="Espaço Reservado para Texto Vertical 2"/>
          <p:cNvSpPr>
            <a:spLocks noGrp="1"/>
          </p:cNvSpPr>
          <p:nvPr>
            <p:ph type="body" orient="vert" idx="1"/>
          </p:nvPr>
        </p:nvSpPr>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Rectangle 8">
            <a:extLst>
              <a:ext uri="{FF2B5EF4-FFF2-40B4-BE49-F238E27FC236}">
                <a16:creationId xmlns:a16="http://schemas.microsoft.com/office/drawing/2014/main" id="{D9711525-75B0-4FF4-8486-3FAE45E47563}"/>
              </a:ext>
            </a:extLst>
          </p:cNvPr>
          <p:cNvSpPr>
            <a:spLocks noGrp="1" noChangeArrowheads="1"/>
          </p:cNvSpPr>
          <p:nvPr>
            <p:ph type="dt" sz="half" idx="10"/>
          </p:nvPr>
        </p:nvSpPr>
        <p:spPr>
          <a:ln/>
        </p:spPr>
        <p:txBody>
          <a:bodyPr/>
          <a:lstStyle>
            <a:lvl1pPr>
              <a:defRPr/>
            </a:lvl1pPr>
          </a:lstStyle>
          <a:p>
            <a:pPr>
              <a:defRPr/>
            </a:pPr>
            <a:fld id="{D51AD58F-002B-4255-A4B5-25F44E3E0E10}" type="datetimeFigureOut">
              <a:rPr lang="en-US" altLang="pt-BR"/>
              <a:pPr>
                <a:defRPr/>
              </a:pPr>
              <a:t>4/25/2022</a:t>
            </a:fld>
            <a:endParaRPr lang="pt-BR" altLang="pt-BR"/>
          </a:p>
        </p:txBody>
      </p:sp>
      <p:sp>
        <p:nvSpPr>
          <p:cNvPr id="5" name="Rectangle 9">
            <a:extLst>
              <a:ext uri="{FF2B5EF4-FFF2-40B4-BE49-F238E27FC236}">
                <a16:creationId xmlns:a16="http://schemas.microsoft.com/office/drawing/2014/main" id="{46146E25-1A6C-4630-80A7-D0879EC86025}"/>
              </a:ext>
            </a:extLst>
          </p:cNvPr>
          <p:cNvSpPr>
            <a:spLocks noGrp="1" noChangeArrowheads="1"/>
          </p:cNvSpPr>
          <p:nvPr>
            <p:ph type="ftr" sz="quarter" idx="11"/>
          </p:nvPr>
        </p:nvSpPr>
        <p:spPr>
          <a:ln/>
        </p:spPr>
        <p:txBody>
          <a:bodyPr/>
          <a:lstStyle>
            <a:lvl1pPr>
              <a:defRPr/>
            </a:lvl1pPr>
          </a:lstStyle>
          <a:p>
            <a:pPr>
              <a:defRPr/>
            </a:pPr>
            <a:endParaRPr lang="pt-BR" altLang="pt-BR"/>
          </a:p>
        </p:txBody>
      </p:sp>
      <p:sp>
        <p:nvSpPr>
          <p:cNvPr id="6" name="Rectangle 10">
            <a:extLst>
              <a:ext uri="{FF2B5EF4-FFF2-40B4-BE49-F238E27FC236}">
                <a16:creationId xmlns:a16="http://schemas.microsoft.com/office/drawing/2014/main" id="{AE0DCC33-CBDE-4FE3-A407-58FD3E808B1C}"/>
              </a:ext>
            </a:extLst>
          </p:cNvPr>
          <p:cNvSpPr>
            <a:spLocks noGrp="1" noChangeArrowheads="1"/>
          </p:cNvSpPr>
          <p:nvPr>
            <p:ph type="sldNum" sz="quarter" idx="12"/>
          </p:nvPr>
        </p:nvSpPr>
        <p:spPr>
          <a:ln/>
        </p:spPr>
        <p:txBody>
          <a:bodyPr/>
          <a:lstStyle>
            <a:lvl1pPr>
              <a:defRPr/>
            </a:lvl1pPr>
          </a:lstStyle>
          <a:p>
            <a:pPr>
              <a:defRPr/>
            </a:pPr>
            <a:fld id="{9D317260-F20E-46F3-82A1-DA2EC97854BF}" type="slidenum">
              <a:rPr lang="pt-BR" altLang="pt-BR"/>
              <a:pPr>
                <a:defRPr/>
              </a:pPr>
              <a:t>‹nº›</a:t>
            </a:fld>
            <a:endParaRPr lang="pt-BR" altLang="pt-BR"/>
          </a:p>
        </p:txBody>
      </p:sp>
    </p:spTree>
    <p:extLst>
      <p:ext uri="{BB962C8B-B14F-4D97-AF65-F5344CB8AC3E}">
        <p14:creationId xmlns:p14="http://schemas.microsoft.com/office/powerpoint/2010/main" val="163603271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599488" y="228600"/>
            <a:ext cx="2779712" cy="5791200"/>
          </a:xfrm>
        </p:spPr>
        <p:txBody>
          <a:bodyPr vert="eaVert"/>
          <a:lstStyle/>
          <a:p>
            <a:r>
              <a:rPr lang="pt-BR"/>
              <a:t>Clique para editar o título Mestre</a:t>
            </a:r>
          </a:p>
        </p:txBody>
      </p:sp>
      <p:sp>
        <p:nvSpPr>
          <p:cNvPr id="3" name="Espaço Reservado para Texto Vertical 2"/>
          <p:cNvSpPr>
            <a:spLocks noGrp="1"/>
          </p:cNvSpPr>
          <p:nvPr>
            <p:ph type="body" orient="vert" idx="1"/>
          </p:nvPr>
        </p:nvSpPr>
        <p:spPr>
          <a:xfrm>
            <a:off x="260350" y="228600"/>
            <a:ext cx="8186738" cy="5791200"/>
          </a:xfrm>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Rectangle 8">
            <a:extLst>
              <a:ext uri="{FF2B5EF4-FFF2-40B4-BE49-F238E27FC236}">
                <a16:creationId xmlns:a16="http://schemas.microsoft.com/office/drawing/2014/main" id="{B8F8451E-481F-4F46-9CCE-95E8F436EE48}"/>
              </a:ext>
            </a:extLst>
          </p:cNvPr>
          <p:cNvSpPr>
            <a:spLocks noGrp="1" noChangeArrowheads="1"/>
          </p:cNvSpPr>
          <p:nvPr>
            <p:ph type="dt" sz="half" idx="10"/>
          </p:nvPr>
        </p:nvSpPr>
        <p:spPr>
          <a:ln/>
        </p:spPr>
        <p:txBody>
          <a:bodyPr/>
          <a:lstStyle>
            <a:lvl1pPr>
              <a:defRPr/>
            </a:lvl1pPr>
          </a:lstStyle>
          <a:p>
            <a:pPr>
              <a:defRPr/>
            </a:pPr>
            <a:fld id="{C17A467B-7F9C-48A7-A3CB-22CBF52BD072}" type="datetimeFigureOut">
              <a:rPr lang="en-US" altLang="pt-BR"/>
              <a:pPr>
                <a:defRPr/>
              </a:pPr>
              <a:t>4/25/2022</a:t>
            </a:fld>
            <a:endParaRPr lang="pt-BR" altLang="pt-BR"/>
          </a:p>
        </p:txBody>
      </p:sp>
      <p:sp>
        <p:nvSpPr>
          <p:cNvPr id="5" name="Rectangle 9">
            <a:extLst>
              <a:ext uri="{FF2B5EF4-FFF2-40B4-BE49-F238E27FC236}">
                <a16:creationId xmlns:a16="http://schemas.microsoft.com/office/drawing/2014/main" id="{FA06F641-A91B-49C6-9492-AB4CFD60429D}"/>
              </a:ext>
            </a:extLst>
          </p:cNvPr>
          <p:cNvSpPr>
            <a:spLocks noGrp="1" noChangeArrowheads="1"/>
          </p:cNvSpPr>
          <p:nvPr>
            <p:ph type="ftr" sz="quarter" idx="11"/>
          </p:nvPr>
        </p:nvSpPr>
        <p:spPr>
          <a:ln/>
        </p:spPr>
        <p:txBody>
          <a:bodyPr/>
          <a:lstStyle>
            <a:lvl1pPr>
              <a:defRPr/>
            </a:lvl1pPr>
          </a:lstStyle>
          <a:p>
            <a:pPr>
              <a:defRPr/>
            </a:pPr>
            <a:endParaRPr lang="pt-BR" altLang="pt-BR"/>
          </a:p>
        </p:txBody>
      </p:sp>
      <p:sp>
        <p:nvSpPr>
          <p:cNvPr id="6" name="Rectangle 10">
            <a:extLst>
              <a:ext uri="{FF2B5EF4-FFF2-40B4-BE49-F238E27FC236}">
                <a16:creationId xmlns:a16="http://schemas.microsoft.com/office/drawing/2014/main" id="{F4886A5D-EFE0-4D97-B419-0514BC7EFBBC}"/>
              </a:ext>
            </a:extLst>
          </p:cNvPr>
          <p:cNvSpPr>
            <a:spLocks noGrp="1" noChangeArrowheads="1"/>
          </p:cNvSpPr>
          <p:nvPr>
            <p:ph type="sldNum" sz="quarter" idx="12"/>
          </p:nvPr>
        </p:nvSpPr>
        <p:spPr>
          <a:ln/>
        </p:spPr>
        <p:txBody>
          <a:bodyPr/>
          <a:lstStyle>
            <a:lvl1pPr>
              <a:defRPr/>
            </a:lvl1pPr>
          </a:lstStyle>
          <a:p>
            <a:pPr>
              <a:defRPr/>
            </a:pPr>
            <a:fld id="{5496E027-F843-4433-8329-0C1D6879B554}" type="slidenum">
              <a:rPr lang="pt-BR" altLang="pt-BR"/>
              <a:pPr>
                <a:defRPr/>
              </a:pPr>
              <a:t>‹nº›</a:t>
            </a:fld>
            <a:endParaRPr lang="pt-BR" altLang="pt-BR"/>
          </a:p>
        </p:txBody>
      </p:sp>
    </p:spTree>
    <p:extLst>
      <p:ext uri="{BB962C8B-B14F-4D97-AF65-F5344CB8AC3E}">
        <p14:creationId xmlns:p14="http://schemas.microsoft.com/office/powerpoint/2010/main" val="10406874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p:spPr>
        <p:txBody>
          <a:bodyPr anchor="b"/>
          <a:lstStyle>
            <a:lvl1pPr>
              <a:defRPr sz="6000"/>
            </a:lvl1pPr>
          </a:lstStyle>
          <a:p>
            <a:r>
              <a:rPr lang="pt-BR"/>
              <a:t>Clique para editar o título Mestre</a:t>
            </a:r>
          </a:p>
        </p:txBody>
      </p:sp>
      <p:sp>
        <p:nvSpPr>
          <p:cNvPr id="3" name="Espaço Reservado para Texto 2"/>
          <p:cNvSpPr>
            <a:spLocks noGrp="1"/>
          </p:cNvSpPr>
          <p:nvPr>
            <p:ph type="body" idx="1"/>
          </p:nvPr>
        </p:nvSpPr>
        <p:spPr>
          <a:xfrm>
            <a:off x="831850" y="4589463"/>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pt-BR"/>
              <a:t>Clique para editar os estilos de texto Mestres</a:t>
            </a:r>
          </a:p>
        </p:txBody>
      </p:sp>
      <p:sp>
        <p:nvSpPr>
          <p:cNvPr id="4" name="Rectangle 8">
            <a:extLst>
              <a:ext uri="{FF2B5EF4-FFF2-40B4-BE49-F238E27FC236}">
                <a16:creationId xmlns:a16="http://schemas.microsoft.com/office/drawing/2014/main" id="{D6B09560-5B85-44E8-90E5-80CDFE1E312C}"/>
              </a:ext>
            </a:extLst>
          </p:cNvPr>
          <p:cNvSpPr>
            <a:spLocks noGrp="1" noChangeArrowheads="1"/>
          </p:cNvSpPr>
          <p:nvPr>
            <p:ph type="dt" sz="half" idx="10"/>
          </p:nvPr>
        </p:nvSpPr>
        <p:spPr>
          <a:ln/>
        </p:spPr>
        <p:txBody>
          <a:bodyPr/>
          <a:lstStyle>
            <a:lvl1pPr>
              <a:defRPr/>
            </a:lvl1pPr>
          </a:lstStyle>
          <a:p>
            <a:pPr>
              <a:defRPr/>
            </a:pPr>
            <a:fld id="{C7E49AF9-7EA7-434D-BFA7-970519D6C204}" type="datetimeFigureOut">
              <a:rPr lang="en-US" altLang="pt-BR"/>
              <a:pPr>
                <a:defRPr/>
              </a:pPr>
              <a:t>4/25/2022</a:t>
            </a:fld>
            <a:endParaRPr lang="pt-BR" altLang="pt-BR"/>
          </a:p>
        </p:txBody>
      </p:sp>
      <p:sp>
        <p:nvSpPr>
          <p:cNvPr id="5" name="Rectangle 9">
            <a:extLst>
              <a:ext uri="{FF2B5EF4-FFF2-40B4-BE49-F238E27FC236}">
                <a16:creationId xmlns:a16="http://schemas.microsoft.com/office/drawing/2014/main" id="{448C350B-8A96-4BE9-B65C-B183374F4D89}"/>
              </a:ext>
            </a:extLst>
          </p:cNvPr>
          <p:cNvSpPr>
            <a:spLocks noGrp="1" noChangeArrowheads="1"/>
          </p:cNvSpPr>
          <p:nvPr>
            <p:ph type="ftr" sz="quarter" idx="11"/>
          </p:nvPr>
        </p:nvSpPr>
        <p:spPr>
          <a:ln/>
        </p:spPr>
        <p:txBody>
          <a:bodyPr/>
          <a:lstStyle>
            <a:lvl1pPr>
              <a:defRPr/>
            </a:lvl1pPr>
          </a:lstStyle>
          <a:p>
            <a:pPr>
              <a:defRPr/>
            </a:pPr>
            <a:endParaRPr lang="pt-BR" altLang="pt-BR"/>
          </a:p>
        </p:txBody>
      </p:sp>
      <p:sp>
        <p:nvSpPr>
          <p:cNvPr id="6" name="Rectangle 10">
            <a:extLst>
              <a:ext uri="{FF2B5EF4-FFF2-40B4-BE49-F238E27FC236}">
                <a16:creationId xmlns:a16="http://schemas.microsoft.com/office/drawing/2014/main" id="{CCE455E5-1758-47F6-B4FE-072D1887E7C4}"/>
              </a:ext>
            </a:extLst>
          </p:cNvPr>
          <p:cNvSpPr>
            <a:spLocks noGrp="1" noChangeArrowheads="1"/>
          </p:cNvSpPr>
          <p:nvPr>
            <p:ph type="sldNum" sz="quarter" idx="12"/>
          </p:nvPr>
        </p:nvSpPr>
        <p:spPr>
          <a:ln/>
        </p:spPr>
        <p:txBody>
          <a:bodyPr/>
          <a:lstStyle>
            <a:lvl1pPr>
              <a:defRPr/>
            </a:lvl1pPr>
          </a:lstStyle>
          <a:p>
            <a:pPr>
              <a:defRPr/>
            </a:pPr>
            <a:fld id="{9DBDA29E-D2F2-4E76-9E46-3D699AEE81A0}" type="slidenum">
              <a:rPr lang="pt-BR" altLang="pt-BR"/>
              <a:pPr>
                <a:defRPr/>
              </a:pPr>
              <a:t>‹nº›</a:t>
            </a:fld>
            <a:endParaRPr lang="pt-BR" altLang="pt-BR"/>
          </a:p>
        </p:txBody>
      </p:sp>
    </p:spTree>
    <p:extLst>
      <p:ext uri="{BB962C8B-B14F-4D97-AF65-F5344CB8AC3E}">
        <p14:creationId xmlns:p14="http://schemas.microsoft.com/office/powerpoint/2010/main" val="14546570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t>Clique para editar o título Mestre</a:t>
            </a:r>
          </a:p>
        </p:txBody>
      </p:sp>
      <p:sp>
        <p:nvSpPr>
          <p:cNvPr id="3" name="Espaço Reservado para Conteúdo 2"/>
          <p:cNvSpPr>
            <a:spLocks noGrp="1"/>
          </p:cNvSpPr>
          <p:nvPr>
            <p:ph sz="half" idx="1"/>
          </p:nvPr>
        </p:nvSpPr>
        <p:spPr>
          <a:xfrm>
            <a:off x="812800" y="1600200"/>
            <a:ext cx="5207000" cy="4419600"/>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p:cNvSpPr>
            <a:spLocks noGrp="1"/>
          </p:cNvSpPr>
          <p:nvPr>
            <p:ph sz="half" idx="2"/>
          </p:nvPr>
        </p:nvSpPr>
        <p:spPr>
          <a:xfrm>
            <a:off x="6172200" y="1600200"/>
            <a:ext cx="5207000" cy="4419600"/>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Rectangle 8">
            <a:extLst>
              <a:ext uri="{FF2B5EF4-FFF2-40B4-BE49-F238E27FC236}">
                <a16:creationId xmlns:a16="http://schemas.microsoft.com/office/drawing/2014/main" id="{32B6256E-FAFA-4930-BDF2-1B1449BBA47D}"/>
              </a:ext>
            </a:extLst>
          </p:cNvPr>
          <p:cNvSpPr>
            <a:spLocks noGrp="1" noChangeArrowheads="1"/>
          </p:cNvSpPr>
          <p:nvPr>
            <p:ph type="dt" sz="half" idx="10"/>
          </p:nvPr>
        </p:nvSpPr>
        <p:spPr>
          <a:ln/>
        </p:spPr>
        <p:txBody>
          <a:bodyPr/>
          <a:lstStyle>
            <a:lvl1pPr>
              <a:defRPr/>
            </a:lvl1pPr>
          </a:lstStyle>
          <a:p>
            <a:pPr>
              <a:defRPr/>
            </a:pPr>
            <a:fld id="{C35D0121-39DA-4EBF-9FD9-FF32EFAD474F}" type="datetimeFigureOut">
              <a:rPr lang="en-US" altLang="pt-BR"/>
              <a:pPr>
                <a:defRPr/>
              </a:pPr>
              <a:t>4/25/2022</a:t>
            </a:fld>
            <a:endParaRPr lang="pt-BR" altLang="pt-BR"/>
          </a:p>
        </p:txBody>
      </p:sp>
      <p:sp>
        <p:nvSpPr>
          <p:cNvPr id="6" name="Rectangle 9">
            <a:extLst>
              <a:ext uri="{FF2B5EF4-FFF2-40B4-BE49-F238E27FC236}">
                <a16:creationId xmlns:a16="http://schemas.microsoft.com/office/drawing/2014/main" id="{69F68404-BDB2-4BB4-93F2-A4672457155C}"/>
              </a:ext>
            </a:extLst>
          </p:cNvPr>
          <p:cNvSpPr>
            <a:spLocks noGrp="1" noChangeArrowheads="1"/>
          </p:cNvSpPr>
          <p:nvPr>
            <p:ph type="ftr" sz="quarter" idx="11"/>
          </p:nvPr>
        </p:nvSpPr>
        <p:spPr>
          <a:ln/>
        </p:spPr>
        <p:txBody>
          <a:bodyPr/>
          <a:lstStyle>
            <a:lvl1pPr>
              <a:defRPr/>
            </a:lvl1pPr>
          </a:lstStyle>
          <a:p>
            <a:pPr>
              <a:defRPr/>
            </a:pPr>
            <a:endParaRPr lang="pt-BR" altLang="pt-BR"/>
          </a:p>
        </p:txBody>
      </p:sp>
      <p:sp>
        <p:nvSpPr>
          <p:cNvPr id="7" name="Rectangle 10">
            <a:extLst>
              <a:ext uri="{FF2B5EF4-FFF2-40B4-BE49-F238E27FC236}">
                <a16:creationId xmlns:a16="http://schemas.microsoft.com/office/drawing/2014/main" id="{731B4F63-FCE7-4D11-B9C0-E0EFF89AB5CD}"/>
              </a:ext>
            </a:extLst>
          </p:cNvPr>
          <p:cNvSpPr>
            <a:spLocks noGrp="1" noChangeArrowheads="1"/>
          </p:cNvSpPr>
          <p:nvPr>
            <p:ph type="sldNum" sz="quarter" idx="12"/>
          </p:nvPr>
        </p:nvSpPr>
        <p:spPr>
          <a:ln/>
        </p:spPr>
        <p:txBody>
          <a:bodyPr/>
          <a:lstStyle>
            <a:lvl1pPr>
              <a:defRPr/>
            </a:lvl1pPr>
          </a:lstStyle>
          <a:p>
            <a:pPr>
              <a:defRPr/>
            </a:pPr>
            <a:fld id="{AE6A2844-C3A5-4084-A3FD-F07123029865}" type="slidenum">
              <a:rPr lang="pt-BR" altLang="pt-BR"/>
              <a:pPr>
                <a:defRPr/>
              </a:pPr>
              <a:t>‹nº›</a:t>
            </a:fld>
            <a:endParaRPr lang="pt-BR" altLang="pt-BR"/>
          </a:p>
        </p:txBody>
      </p:sp>
    </p:spTree>
    <p:extLst>
      <p:ext uri="{BB962C8B-B14F-4D97-AF65-F5344CB8AC3E}">
        <p14:creationId xmlns:p14="http://schemas.microsoft.com/office/powerpoint/2010/main" val="5763464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pt-BR"/>
              <a:t>Clique para editar o título Mestre</a:t>
            </a:r>
          </a:p>
        </p:txBody>
      </p:sp>
      <p:sp>
        <p:nvSpPr>
          <p:cNvPr id="3" name="Espaço Reservado para Tex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4" name="Espaço Reservado para Conteúdo 3"/>
          <p:cNvSpPr>
            <a:spLocks noGrp="1"/>
          </p:cNvSpPr>
          <p:nvPr>
            <p:ph sz="half" idx="2"/>
          </p:nvPr>
        </p:nvSpPr>
        <p:spPr>
          <a:xfrm>
            <a:off x="839788" y="2505075"/>
            <a:ext cx="5157787"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6" name="Espaço Reservado para Conteúdo 5"/>
          <p:cNvSpPr>
            <a:spLocks noGrp="1"/>
          </p:cNvSpPr>
          <p:nvPr>
            <p:ph sz="quarter" idx="4"/>
          </p:nvPr>
        </p:nvSpPr>
        <p:spPr>
          <a:xfrm>
            <a:off x="6172200" y="2505075"/>
            <a:ext cx="5183188"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7" name="Rectangle 8">
            <a:extLst>
              <a:ext uri="{FF2B5EF4-FFF2-40B4-BE49-F238E27FC236}">
                <a16:creationId xmlns:a16="http://schemas.microsoft.com/office/drawing/2014/main" id="{FE2014E1-666C-43FA-B791-E04264DD3989}"/>
              </a:ext>
            </a:extLst>
          </p:cNvPr>
          <p:cNvSpPr>
            <a:spLocks noGrp="1" noChangeArrowheads="1"/>
          </p:cNvSpPr>
          <p:nvPr>
            <p:ph type="dt" sz="half" idx="10"/>
          </p:nvPr>
        </p:nvSpPr>
        <p:spPr>
          <a:ln/>
        </p:spPr>
        <p:txBody>
          <a:bodyPr/>
          <a:lstStyle>
            <a:lvl1pPr>
              <a:defRPr/>
            </a:lvl1pPr>
          </a:lstStyle>
          <a:p>
            <a:pPr>
              <a:defRPr/>
            </a:pPr>
            <a:fld id="{9F862804-F24F-4765-91F8-F1E6D4F088FD}" type="datetimeFigureOut">
              <a:rPr lang="en-US" altLang="pt-BR"/>
              <a:pPr>
                <a:defRPr/>
              </a:pPr>
              <a:t>4/25/2022</a:t>
            </a:fld>
            <a:endParaRPr lang="pt-BR" altLang="pt-BR"/>
          </a:p>
        </p:txBody>
      </p:sp>
      <p:sp>
        <p:nvSpPr>
          <p:cNvPr id="8" name="Rectangle 9">
            <a:extLst>
              <a:ext uri="{FF2B5EF4-FFF2-40B4-BE49-F238E27FC236}">
                <a16:creationId xmlns:a16="http://schemas.microsoft.com/office/drawing/2014/main" id="{CDB5BCB9-8301-4ADF-B479-60A73D56E11F}"/>
              </a:ext>
            </a:extLst>
          </p:cNvPr>
          <p:cNvSpPr>
            <a:spLocks noGrp="1" noChangeArrowheads="1"/>
          </p:cNvSpPr>
          <p:nvPr>
            <p:ph type="ftr" sz="quarter" idx="11"/>
          </p:nvPr>
        </p:nvSpPr>
        <p:spPr>
          <a:ln/>
        </p:spPr>
        <p:txBody>
          <a:bodyPr/>
          <a:lstStyle>
            <a:lvl1pPr>
              <a:defRPr/>
            </a:lvl1pPr>
          </a:lstStyle>
          <a:p>
            <a:pPr>
              <a:defRPr/>
            </a:pPr>
            <a:endParaRPr lang="pt-BR" altLang="pt-BR"/>
          </a:p>
        </p:txBody>
      </p:sp>
      <p:sp>
        <p:nvSpPr>
          <p:cNvPr id="9" name="Rectangle 10">
            <a:extLst>
              <a:ext uri="{FF2B5EF4-FFF2-40B4-BE49-F238E27FC236}">
                <a16:creationId xmlns:a16="http://schemas.microsoft.com/office/drawing/2014/main" id="{55BCAE35-0633-4E3D-861B-F6F28EA0556C}"/>
              </a:ext>
            </a:extLst>
          </p:cNvPr>
          <p:cNvSpPr>
            <a:spLocks noGrp="1" noChangeArrowheads="1"/>
          </p:cNvSpPr>
          <p:nvPr>
            <p:ph type="sldNum" sz="quarter" idx="12"/>
          </p:nvPr>
        </p:nvSpPr>
        <p:spPr>
          <a:ln/>
        </p:spPr>
        <p:txBody>
          <a:bodyPr/>
          <a:lstStyle>
            <a:lvl1pPr>
              <a:defRPr/>
            </a:lvl1pPr>
          </a:lstStyle>
          <a:p>
            <a:pPr>
              <a:defRPr/>
            </a:pPr>
            <a:fld id="{0A2A0BA2-8FA2-458A-BEDA-17736EB1589D}" type="slidenum">
              <a:rPr lang="pt-BR" altLang="pt-BR"/>
              <a:pPr>
                <a:defRPr/>
              </a:pPr>
              <a:t>‹nº›</a:t>
            </a:fld>
            <a:endParaRPr lang="pt-BR" altLang="pt-BR"/>
          </a:p>
        </p:txBody>
      </p:sp>
    </p:spTree>
    <p:extLst>
      <p:ext uri="{BB962C8B-B14F-4D97-AF65-F5344CB8AC3E}">
        <p14:creationId xmlns:p14="http://schemas.microsoft.com/office/powerpoint/2010/main" val="5471771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t>Clique para editar o título Mestre</a:t>
            </a:r>
          </a:p>
        </p:txBody>
      </p:sp>
      <p:sp>
        <p:nvSpPr>
          <p:cNvPr id="3" name="Rectangle 8">
            <a:extLst>
              <a:ext uri="{FF2B5EF4-FFF2-40B4-BE49-F238E27FC236}">
                <a16:creationId xmlns:a16="http://schemas.microsoft.com/office/drawing/2014/main" id="{DC212476-E6BF-4C5F-9E53-979C679608F0}"/>
              </a:ext>
            </a:extLst>
          </p:cNvPr>
          <p:cNvSpPr>
            <a:spLocks noGrp="1" noChangeArrowheads="1"/>
          </p:cNvSpPr>
          <p:nvPr>
            <p:ph type="dt" sz="half" idx="10"/>
          </p:nvPr>
        </p:nvSpPr>
        <p:spPr>
          <a:ln/>
        </p:spPr>
        <p:txBody>
          <a:bodyPr/>
          <a:lstStyle>
            <a:lvl1pPr>
              <a:defRPr/>
            </a:lvl1pPr>
          </a:lstStyle>
          <a:p>
            <a:pPr>
              <a:defRPr/>
            </a:pPr>
            <a:fld id="{13C88958-403B-4BAA-B385-239C03C957BB}" type="datetimeFigureOut">
              <a:rPr lang="en-US" altLang="pt-BR"/>
              <a:pPr>
                <a:defRPr/>
              </a:pPr>
              <a:t>4/25/2022</a:t>
            </a:fld>
            <a:endParaRPr lang="pt-BR" altLang="pt-BR"/>
          </a:p>
        </p:txBody>
      </p:sp>
      <p:sp>
        <p:nvSpPr>
          <p:cNvPr id="4" name="Rectangle 9">
            <a:extLst>
              <a:ext uri="{FF2B5EF4-FFF2-40B4-BE49-F238E27FC236}">
                <a16:creationId xmlns:a16="http://schemas.microsoft.com/office/drawing/2014/main" id="{81755EA6-CF65-492F-B604-77C1DE7DD4DD}"/>
              </a:ext>
            </a:extLst>
          </p:cNvPr>
          <p:cNvSpPr>
            <a:spLocks noGrp="1" noChangeArrowheads="1"/>
          </p:cNvSpPr>
          <p:nvPr>
            <p:ph type="ftr" sz="quarter" idx="11"/>
          </p:nvPr>
        </p:nvSpPr>
        <p:spPr>
          <a:ln/>
        </p:spPr>
        <p:txBody>
          <a:bodyPr/>
          <a:lstStyle>
            <a:lvl1pPr>
              <a:defRPr/>
            </a:lvl1pPr>
          </a:lstStyle>
          <a:p>
            <a:pPr>
              <a:defRPr/>
            </a:pPr>
            <a:endParaRPr lang="pt-BR" altLang="pt-BR"/>
          </a:p>
        </p:txBody>
      </p:sp>
      <p:sp>
        <p:nvSpPr>
          <p:cNvPr id="5" name="Rectangle 10">
            <a:extLst>
              <a:ext uri="{FF2B5EF4-FFF2-40B4-BE49-F238E27FC236}">
                <a16:creationId xmlns:a16="http://schemas.microsoft.com/office/drawing/2014/main" id="{4C110B3C-375F-4CB9-A19B-FB2593F0F3A5}"/>
              </a:ext>
            </a:extLst>
          </p:cNvPr>
          <p:cNvSpPr>
            <a:spLocks noGrp="1" noChangeArrowheads="1"/>
          </p:cNvSpPr>
          <p:nvPr>
            <p:ph type="sldNum" sz="quarter" idx="12"/>
          </p:nvPr>
        </p:nvSpPr>
        <p:spPr>
          <a:ln/>
        </p:spPr>
        <p:txBody>
          <a:bodyPr/>
          <a:lstStyle>
            <a:lvl1pPr>
              <a:defRPr/>
            </a:lvl1pPr>
          </a:lstStyle>
          <a:p>
            <a:pPr>
              <a:defRPr/>
            </a:pPr>
            <a:fld id="{3F8DFE89-7BDC-47DC-9B91-0BBC73E0142A}" type="slidenum">
              <a:rPr lang="pt-BR" altLang="pt-BR"/>
              <a:pPr>
                <a:defRPr/>
              </a:pPr>
              <a:t>‹nº›</a:t>
            </a:fld>
            <a:endParaRPr lang="pt-BR" altLang="pt-BR"/>
          </a:p>
        </p:txBody>
      </p:sp>
    </p:spTree>
    <p:extLst>
      <p:ext uri="{BB962C8B-B14F-4D97-AF65-F5344CB8AC3E}">
        <p14:creationId xmlns:p14="http://schemas.microsoft.com/office/powerpoint/2010/main" val="14433723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1D6B2CE9-0D00-4E9B-8D6C-EE08E25EA742}"/>
              </a:ext>
            </a:extLst>
          </p:cNvPr>
          <p:cNvSpPr>
            <a:spLocks noGrp="1" noChangeArrowheads="1"/>
          </p:cNvSpPr>
          <p:nvPr>
            <p:ph type="dt" sz="half" idx="10"/>
          </p:nvPr>
        </p:nvSpPr>
        <p:spPr>
          <a:ln/>
        </p:spPr>
        <p:txBody>
          <a:bodyPr/>
          <a:lstStyle>
            <a:lvl1pPr>
              <a:defRPr/>
            </a:lvl1pPr>
          </a:lstStyle>
          <a:p>
            <a:pPr>
              <a:defRPr/>
            </a:pPr>
            <a:fld id="{D3269341-A065-418C-9FF1-E25178D5C5AF}" type="datetimeFigureOut">
              <a:rPr lang="en-US" altLang="pt-BR"/>
              <a:pPr>
                <a:defRPr/>
              </a:pPr>
              <a:t>4/25/2022</a:t>
            </a:fld>
            <a:endParaRPr lang="pt-BR" altLang="pt-BR"/>
          </a:p>
        </p:txBody>
      </p:sp>
      <p:sp>
        <p:nvSpPr>
          <p:cNvPr id="3" name="Rectangle 9">
            <a:extLst>
              <a:ext uri="{FF2B5EF4-FFF2-40B4-BE49-F238E27FC236}">
                <a16:creationId xmlns:a16="http://schemas.microsoft.com/office/drawing/2014/main" id="{53543719-E4C3-4544-8794-576EDE58839A}"/>
              </a:ext>
            </a:extLst>
          </p:cNvPr>
          <p:cNvSpPr>
            <a:spLocks noGrp="1" noChangeArrowheads="1"/>
          </p:cNvSpPr>
          <p:nvPr>
            <p:ph type="ftr" sz="quarter" idx="11"/>
          </p:nvPr>
        </p:nvSpPr>
        <p:spPr>
          <a:ln/>
        </p:spPr>
        <p:txBody>
          <a:bodyPr/>
          <a:lstStyle>
            <a:lvl1pPr>
              <a:defRPr/>
            </a:lvl1pPr>
          </a:lstStyle>
          <a:p>
            <a:pPr>
              <a:defRPr/>
            </a:pPr>
            <a:endParaRPr lang="pt-BR" altLang="pt-BR"/>
          </a:p>
        </p:txBody>
      </p:sp>
      <p:sp>
        <p:nvSpPr>
          <p:cNvPr id="4" name="Rectangle 10">
            <a:extLst>
              <a:ext uri="{FF2B5EF4-FFF2-40B4-BE49-F238E27FC236}">
                <a16:creationId xmlns:a16="http://schemas.microsoft.com/office/drawing/2014/main" id="{A3847D4A-08F7-466A-BC5B-E4BCE698B3E3}"/>
              </a:ext>
            </a:extLst>
          </p:cNvPr>
          <p:cNvSpPr>
            <a:spLocks noGrp="1" noChangeArrowheads="1"/>
          </p:cNvSpPr>
          <p:nvPr>
            <p:ph type="sldNum" sz="quarter" idx="12"/>
          </p:nvPr>
        </p:nvSpPr>
        <p:spPr>
          <a:ln/>
        </p:spPr>
        <p:txBody>
          <a:bodyPr/>
          <a:lstStyle>
            <a:lvl1pPr>
              <a:defRPr/>
            </a:lvl1pPr>
          </a:lstStyle>
          <a:p>
            <a:pPr>
              <a:defRPr/>
            </a:pPr>
            <a:fld id="{A7B27EA6-E97D-4596-9EBB-F0D1AB11E699}" type="slidenum">
              <a:rPr lang="pt-BR" altLang="pt-BR"/>
              <a:pPr>
                <a:defRPr/>
              </a:pPr>
              <a:t>‹nº›</a:t>
            </a:fld>
            <a:endParaRPr lang="pt-BR" altLang="pt-BR"/>
          </a:p>
        </p:txBody>
      </p:sp>
    </p:spTree>
    <p:extLst>
      <p:ext uri="{BB962C8B-B14F-4D97-AF65-F5344CB8AC3E}">
        <p14:creationId xmlns:p14="http://schemas.microsoft.com/office/powerpoint/2010/main" val="37990599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Conteú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Rectangle 8">
            <a:extLst>
              <a:ext uri="{FF2B5EF4-FFF2-40B4-BE49-F238E27FC236}">
                <a16:creationId xmlns:a16="http://schemas.microsoft.com/office/drawing/2014/main" id="{9C4B5B6A-55B3-48A0-8852-DDEED6A9CCD6}"/>
              </a:ext>
            </a:extLst>
          </p:cNvPr>
          <p:cNvSpPr>
            <a:spLocks noGrp="1" noChangeArrowheads="1"/>
          </p:cNvSpPr>
          <p:nvPr>
            <p:ph type="dt" sz="half" idx="10"/>
          </p:nvPr>
        </p:nvSpPr>
        <p:spPr>
          <a:ln/>
        </p:spPr>
        <p:txBody>
          <a:bodyPr/>
          <a:lstStyle>
            <a:lvl1pPr>
              <a:defRPr/>
            </a:lvl1pPr>
          </a:lstStyle>
          <a:p>
            <a:pPr>
              <a:defRPr/>
            </a:pPr>
            <a:fld id="{29983A44-5F8B-4A60-A643-5B3703FB00F8}" type="datetimeFigureOut">
              <a:rPr lang="en-US" altLang="pt-BR"/>
              <a:pPr>
                <a:defRPr/>
              </a:pPr>
              <a:t>4/25/2022</a:t>
            </a:fld>
            <a:endParaRPr lang="pt-BR" altLang="pt-BR"/>
          </a:p>
        </p:txBody>
      </p:sp>
      <p:sp>
        <p:nvSpPr>
          <p:cNvPr id="6" name="Rectangle 9">
            <a:extLst>
              <a:ext uri="{FF2B5EF4-FFF2-40B4-BE49-F238E27FC236}">
                <a16:creationId xmlns:a16="http://schemas.microsoft.com/office/drawing/2014/main" id="{9AF699A6-DDAF-440B-9933-04BAEAFCF5B6}"/>
              </a:ext>
            </a:extLst>
          </p:cNvPr>
          <p:cNvSpPr>
            <a:spLocks noGrp="1" noChangeArrowheads="1"/>
          </p:cNvSpPr>
          <p:nvPr>
            <p:ph type="ftr" sz="quarter" idx="11"/>
          </p:nvPr>
        </p:nvSpPr>
        <p:spPr>
          <a:ln/>
        </p:spPr>
        <p:txBody>
          <a:bodyPr/>
          <a:lstStyle>
            <a:lvl1pPr>
              <a:defRPr/>
            </a:lvl1pPr>
          </a:lstStyle>
          <a:p>
            <a:pPr>
              <a:defRPr/>
            </a:pPr>
            <a:endParaRPr lang="pt-BR" altLang="pt-BR"/>
          </a:p>
        </p:txBody>
      </p:sp>
      <p:sp>
        <p:nvSpPr>
          <p:cNvPr id="7" name="Rectangle 10">
            <a:extLst>
              <a:ext uri="{FF2B5EF4-FFF2-40B4-BE49-F238E27FC236}">
                <a16:creationId xmlns:a16="http://schemas.microsoft.com/office/drawing/2014/main" id="{7DE7528E-BFE4-4469-AEE8-09EB2CF06AAC}"/>
              </a:ext>
            </a:extLst>
          </p:cNvPr>
          <p:cNvSpPr>
            <a:spLocks noGrp="1" noChangeArrowheads="1"/>
          </p:cNvSpPr>
          <p:nvPr>
            <p:ph type="sldNum" sz="quarter" idx="12"/>
          </p:nvPr>
        </p:nvSpPr>
        <p:spPr>
          <a:ln/>
        </p:spPr>
        <p:txBody>
          <a:bodyPr/>
          <a:lstStyle>
            <a:lvl1pPr>
              <a:defRPr/>
            </a:lvl1pPr>
          </a:lstStyle>
          <a:p>
            <a:pPr>
              <a:defRPr/>
            </a:pPr>
            <a:fld id="{223E5BD2-2F82-43D4-AC12-861F537FCACA}" type="slidenum">
              <a:rPr lang="pt-BR" altLang="pt-BR"/>
              <a:pPr>
                <a:defRPr/>
              </a:pPr>
              <a:t>‹nº›</a:t>
            </a:fld>
            <a:endParaRPr lang="pt-BR" altLang="pt-BR"/>
          </a:p>
        </p:txBody>
      </p:sp>
    </p:spTree>
    <p:extLst>
      <p:ext uri="{BB962C8B-B14F-4D97-AF65-F5344CB8AC3E}">
        <p14:creationId xmlns:p14="http://schemas.microsoft.com/office/powerpoint/2010/main" val="10723932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Imagem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pt-BR" noProof="0"/>
              <a:t>Clique no ícone para adicionar uma imagem</a:t>
            </a:r>
          </a:p>
        </p:txBody>
      </p:sp>
      <p:sp>
        <p:nvSpPr>
          <p:cNvPr id="4" name="Espaço Reservado para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Rectangle 8">
            <a:extLst>
              <a:ext uri="{FF2B5EF4-FFF2-40B4-BE49-F238E27FC236}">
                <a16:creationId xmlns:a16="http://schemas.microsoft.com/office/drawing/2014/main" id="{0DEA710A-4C60-401F-AC6F-6320F7E3BDE8}"/>
              </a:ext>
            </a:extLst>
          </p:cNvPr>
          <p:cNvSpPr>
            <a:spLocks noGrp="1" noChangeArrowheads="1"/>
          </p:cNvSpPr>
          <p:nvPr>
            <p:ph type="dt" sz="half" idx="10"/>
          </p:nvPr>
        </p:nvSpPr>
        <p:spPr>
          <a:ln/>
        </p:spPr>
        <p:txBody>
          <a:bodyPr/>
          <a:lstStyle>
            <a:lvl1pPr>
              <a:defRPr/>
            </a:lvl1pPr>
          </a:lstStyle>
          <a:p>
            <a:pPr>
              <a:defRPr/>
            </a:pPr>
            <a:fld id="{5B611F73-20AD-43A3-BED4-260887A45308}" type="datetimeFigureOut">
              <a:rPr lang="en-US" altLang="pt-BR"/>
              <a:pPr>
                <a:defRPr/>
              </a:pPr>
              <a:t>4/25/2022</a:t>
            </a:fld>
            <a:endParaRPr lang="pt-BR" altLang="pt-BR"/>
          </a:p>
        </p:txBody>
      </p:sp>
      <p:sp>
        <p:nvSpPr>
          <p:cNvPr id="6" name="Rectangle 9">
            <a:extLst>
              <a:ext uri="{FF2B5EF4-FFF2-40B4-BE49-F238E27FC236}">
                <a16:creationId xmlns:a16="http://schemas.microsoft.com/office/drawing/2014/main" id="{6283591C-42AA-416C-8548-D2A26D97FE21}"/>
              </a:ext>
            </a:extLst>
          </p:cNvPr>
          <p:cNvSpPr>
            <a:spLocks noGrp="1" noChangeArrowheads="1"/>
          </p:cNvSpPr>
          <p:nvPr>
            <p:ph type="ftr" sz="quarter" idx="11"/>
          </p:nvPr>
        </p:nvSpPr>
        <p:spPr>
          <a:ln/>
        </p:spPr>
        <p:txBody>
          <a:bodyPr/>
          <a:lstStyle>
            <a:lvl1pPr>
              <a:defRPr/>
            </a:lvl1pPr>
          </a:lstStyle>
          <a:p>
            <a:pPr>
              <a:defRPr/>
            </a:pPr>
            <a:endParaRPr lang="pt-BR" altLang="pt-BR"/>
          </a:p>
        </p:txBody>
      </p:sp>
      <p:sp>
        <p:nvSpPr>
          <p:cNvPr id="7" name="Rectangle 10">
            <a:extLst>
              <a:ext uri="{FF2B5EF4-FFF2-40B4-BE49-F238E27FC236}">
                <a16:creationId xmlns:a16="http://schemas.microsoft.com/office/drawing/2014/main" id="{4E679283-C44B-486A-9BB7-4A720F674FB0}"/>
              </a:ext>
            </a:extLst>
          </p:cNvPr>
          <p:cNvSpPr>
            <a:spLocks noGrp="1" noChangeArrowheads="1"/>
          </p:cNvSpPr>
          <p:nvPr>
            <p:ph type="sldNum" sz="quarter" idx="12"/>
          </p:nvPr>
        </p:nvSpPr>
        <p:spPr>
          <a:ln/>
        </p:spPr>
        <p:txBody>
          <a:bodyPr/>
          <a:lstStyle>
            <a:lvl1pPr>
              <a:defRPr/>
            </a:lvl1pPr>
          </a:lstStyle>
          <a:p>
            <a:pPr>
              <a:defRPr/>
            </a:pPr>
            <a:fld id="{EE60FC88-001D-4502-B70C-77BC6DF5FFE6}" type="slidenum">
              <a:rPr lang="pt-BR" altLang="pt-BR"/>
              <a:pPr>
                <a:defRPr/>
              </a:pPr>
              <a:t>‹nº›</a:t>
            </a:fld>
            <a:endParaRPr lang="pt-BR" altLang="pt-BR"/>
          </a:p>
        </p:txBody>
      </p:sp>
    </p:spTree>
    <p:extLst>
      <p:ext uri="{BB962C8B-B14F-4D97-AF65-F5344CB8AC3E}">
        <p14:creationId xmlns:p14="http://schemas.microsoft.com/office/powerpoint/2010/main" val="82331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D0ACDBA6-01ED-465A-A022-B96B461D69FC}"/>
              </a:ext>
            </a:extLst>
          </p:cNvPr>
          <p:cNvGrpSpPr>
            <a:grpSpLocks/>
          </p:cNvGrpSpPr>
          <p:nvPr/>
        </p:nvGrpSpPr>
        <p:grpSpPr bwMode="auto">
          <a:xfrm>
            <a:off x="0" y="152400"/>
            <a:ext cx="11582400" cy="6096000"/>
            <a:chOff x="0" y="96"/>
            <a:chExt cx="5472" cy="3840"/>
          </a:xfrm>
        </p:grpSpPr>
        <p:sp>
          <p:nvSpPr>
            <p:cNvPr id="1032" name="AutoShape 3">
              <a:extLst>
                <a:ext uri="{FF2B5EF4-FFF2-40B4-BE49-F238E27FC236}">
                  <a16:creationId xmlns:a16="http://schemas.microsoft.com/office/drawing/2014/main" id="{7F559BC7-3D3F-4174-BF67-738BFB507985}"/>
                </a:ext>
              </a:extLst>
            </p:cNvPr>
            <p:cNvSpPr>
              <a:spLocks noChangeArrowheads="1"/>
            </p:cNvSpPr>
            <p:nvPr/>
          </p:nvSpPr>
          <p:spPr bwMode="auto">
            <a:xfrm>
              <a:off x="240" y="336"/>
              <a:ext cx="5232" cy="3600"/>
            </a:xfrm>
            <a:prstGeom prst="roundRect">
              <a:avLst>
                <a:gd name="adj" fmla="val 13727"/>
              </a:avLst>
            </a:prstGeom>
            <a:noFill/>
            <a:ln w="50800">
              <a:solidFill>
                <a:schemeClr val="bg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endParaRPr lang="pt-BR" altLang="pt-BR" sz="2400">
                <a:latin typeface="Times New Roman" panose="02020603050405020304" pitchFamily="18" charset="0"/>
              </a:endParaRPr>
            </a:p>
          </p:txBody>
        </p:sp>
        <p:sp>
          <p:nvSpPr>
            <p:cNvPr id="1033" name="AutoShape 4">
              <a:extLst>
                <a:ext uri="{FF2B5EF4-FFF2-40B4-BE49-F238E27FC236}">
                  <a16:creationId xmlns:a16="http://schemas.microsoft.com/office/drawing/2014/main" id="{703B6F68-24F5-443D-AD14-1AA3A32C1F4A}"/>
                </a:ext>
              </a:extLst>
            </p:cNvPr>
            <p:cNvSpPr>
              <a:spLocks noChangeArrowheads="1"/>
            </p:cNvSpPr>
            <p:nvPr userDrawn="1"/>
          </p:nvSpPr>
          <p:spPr bwMode="blackWhite">
            <a:xfrm>
              <a:off x="0" y="96"/>
              <a:ext cx="4252" cy="768"/>
            </a:xfrm>
            <a:custGeom>
              <a:avLst/>
              <a:gdLst>
                <a:gd name="T0" fmla="*/ 0 w 7000"/>
                <a:gd name="T1" fmla="*/ 0 h 1000"/>
                <a:gd name="T2" fmla="*/ 37558 w 7000"/>
                <a:gd name="T3" fmla="*/ 0 h 1000"/>
                <a:gd name="T4" fmla="*/ 39684 w 7000"/>
                <a:gd name="T5" fmla="*/ 384 h 1000"/>
                <a:gd name="T6" fmla="*/ 37558 w 7000"/>
                <a:gd name="T7" fmla="*/ 767 h 1000"/>
                <a:gd name="T8" fmla="*/ 0 w 7000"/>
                <a:gd name="T9" fmla="*/ 768 h 1000"/>
                <a:gd name="T10" fmla="*/ 0 60000 65536"/>
                <a:gd name="T11" fmla="*/ 0 60000 65536"/>
                <a:gd name="T12" fmla="*/ 0 60000 65536"/>
                <a:gd name="T13" fmla="*/ 0 60000 65536"/>
                <a:gd name="T14" fmla="*/ 0 60000 65536"/>
                <a:gd name="T15" fmla="*/ 0 w 7000"/>
                <a:gd name="T16" fmla="*/ 0 h 1000"/>
                <a:gd name="T17" fmla="*/ 3500 w 7000"/>
                <a:gd name="T18" fmla="*/ 1000 h 1000"/>
              </a:gdLst>
              <a:ahLst/>
              <a:cxnLst>
                <a:cxn ang="T10">
                  <a:pos x="T0" y="T1"/>
                </a:cxn>
                <a:cxn ang="T11">
                  <a:pos x="T2" y="T3"/>
                </a:cxn>
                <a:cxn ang="T12">
                  <a:pos x="T4" y="T5"/>
                </a:cxn>
                <a:cxn ang="T13">
                  <a:pos x="T6" y="T7"/>
                </a:cxn>
                <a:cxn ang="T14">
                  <a:pos x="T8" y="T9"/>
                </a:cxn>
              </a:cxnLst>
              <a:rect l="T15" t="T16" r="T17" b="T18"/>
              <a:pathLst>
                <a:path w="7000" h="1000">
                  <a:moveTo>
                    <a:pt x="0" y="0"/>
                  </a:moveTo>
                  <a:lnTo>
                    <a:pt x="8833" y="0"/>
                  </a:lnTo>
                  <a:cubicBezTo>
                    <a:pt x="9109" y="0"/>
                    <a:pt x="9333" y="223"/>
                    <a:pt x="9333" y="500"/>
                  </a:cubicBezTo>
                  <a:cubicBezTo>
                    <a:pt x="9333" y="776"/>
                    <a:pt x="9109" y="999"/>
                    <a:pt x="8833" y="999"/>
                  </a:cubicBezTo>
                  <a:lnTo>
                    <a:pt x="0" y="1000"/>
                  </a:lnTo>
                  <a:lnTo>
                    <a:pt x="0" y="0"/>
                  </a:lnTo>
                  <a:close/>
                </a:path>
              </a:pathLst>
            </a:custGeom>
            <a:solidFill>
              <a:srgbClr val="B20C1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pt-BR"/>
            </a:p>
          </p:txBody>
        </p:sp>
        <p:sp>
          <p:nvSpPr>
            <p:cNvPr id="1034" name="Line 5">
              <a:extLst>
                <a:ext uri="{FF2B5EF4-FFF2-40B4-BE49-F238E27FC236}">
                  <a16:creationId xmlns:a16="http://schemas.microsoft.com/office/drawing/2014/main" id="{7C19F6A1-438C-4268-B185-C5CB69618A9D}"/>
                </a:ext>
              </a:extLst>
            </p:cNvPr>
            <p:cNvSpPr>
              <a:spLocks noChangeShapeType="1"/>
            </p:cNvSpPr>
            <p:nvPr/>
          </p:nvSpPr>
          <p:spPr bwMode="auto">
            <a:xfrm>
              <a:off x="0" y="768"/>
              <a:ext cx="5088" cy="0"/>
            </a:xfrm>
            <a:prstGeom prst="line">
              <a:avLst/>
            </a:prstGeom>
            <a:noFill/>
            <a:ln w="381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pt-BR"/>
            </a:p>
          </p:txBody>
        </p:sp>
      </p:grpSp>
      <p:sp>
        <p:nvSpPr>
          <p:cNvPr id="1027" name="Rectangle 6">
            <a:extLst>
              <a:ext uri="{FF2B5EF4-FFF2-40B4-BE49-F238E27FC236}">
                <a16:creationId xmlns:a16="http://schemas.microsoft.com/office/drawing/2014/main" id="{5BD5DDE5-FE0D-4CD2-A807-C2765CFD47EF}"/>
              </a:ext>
            </a:extLst>
          </p:cNvPr>
          <p:cNvSpPr>
            <a:spLocks noGrp="1" noChangeArrowheads="1"/>
          </p:cNvSpPr>
          <p:nvPr>
            <p:ph type="title"/>
          </p:nvPr>
        </p:nvSpPr>
        <p:spPr bwMode="auto">
          <a:xfrm>
            <a:off x="260350" y="228600"/>
            <a:ext cx="10687050"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pt-BR" altLang="pt-BR"/>
              <a:t>Clique para editar o estilo do título mestre</a:t>
            </a:r>
          </a:p>
        </p:txBody>
      </p:sp>
      <p:sp>
        <p:nvSpPr>
          <p:cNvPr id="1028" name="Rectangle 7">
            <a:extLst>
              <a:ext uri="{FF2B5EF4-FFF2-40B4-BE49-F238E27FC236}">
                <a16:creationId xmlns:a16="http://schemas.microsoft.com/office/drawing/2014/main" id="{5CAC4568-7600-4943-AB0A-83675484619B}"/>
              </a:ext>
            </a:extLst>
          </p:cNvPr>
          <p:cNvSpPr>
            <a:spLocks noGrp="1" noChangeArrowheads="1"/>
          </p:cNvSpPr>
          <p:nvPr>
            <p:ph type="body" idx="1"/>
          </p:nvPr>
        </p:nvSpPr>
        <p:spPr bwMode="auto">
          <a:xfrm>
            <a:off x="812800" y="1600200"/>
            <a:ext cx="105664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pt-BR" altLang="pt-BR"/>
              <a:t>Clique para editar os estilos do texto mestre</a:t>
            </a:r>
          </a:p>
          <a:p>
            <a:pPr lvl="1"/>
            <a:r>
              <a:rPr lang="pt-BR" altLang="pt-BR"/>
              <a:t>Segundo nível</a:t>
            </a:r>
          </a:p>
          <a:p>
            <a:pPr lvl="2"/>
            <a:r>
              <a:rPr lang="pt-BR" altLang="pt-BR"/>
              <a:t>Terceiro nível</a:t>
            </a:r>
          </a:p>
          <a:p>
            <a:pPr lvl="3"/>
            <a:r>
              <a:rPr lang="pt-BR" altLang="pt-BR"/>
              <a:t>Quarto nível</a:t>
            </a:r>
          </a:p>
          <a:p>
            <a:pPr lvl="4"/>
            <a:r>
              <a:rPr lang="pt-BR" altLang="pt-BR"/>
              <a:t>Quinto nível</a:t>
            </a:r>
          </a:p>
        </p:txBody>
      </p:sp>
      <p:sp>
        <p:nvSpPr>
          <p:cNvPr id="87048" name="Rectangle 8">
            <a:extLst>
              <a:ext uri="{FF2B5EF4-FFF2-40B4-BE49-F238E27FC236}">
                <a16:creationId xmlns:a16="http://schemas.microsoft.com/office/drawing/2014/main" id="{D0DA2107-68CB-4E85-B903-8D787EF1911D}"/>
              </a:ext>
            </a:extLst>
          </p:cNvPr>
          <p:cNvSpPr>
            <a:spLocks noGrp="1" noChangeArrowheads="1"/>
          </p:cNvSpPr>
          <p:nvPr>
            <p:ph type="dt" sz="half" idx="2"/>
          </p:nvPr>
        </p:nvSpPr>
        <p:spPr bwMode="auto">
          <a:xfrm>
            <a:off x="609600" y="6248400"/>
            <a:ext cx="2844800" cy="457200"/>
          </a:xfrm>
          <a:prstGeom prst="rect">
            <a:avLst/>
          </a:prstGeom>
          <a:noFill/>
          <a:ln>
            <a:noFill/>
          </a:ln>
          <a:effectLst/>
        </p:spPr>
        <p:txBody>
          <a:bodyPr vert="horz" wrap="square" lIns="91440" tIns="45720" rIns="91440" bIns="45720" numCol="1" anchor="b" anchorCtr="0" compatLnSpc="1">
            <a:prstTxWarp prst="textNoShape">
              <a:avLst/>
            </a:prstTxWarp>
          </a:bodyPr>
          <a:lstStyle>
            <a:lvl1pPr eaLnBrk="1" hangingPunct="1">
              <a:defRPr sz="1200" smtClean="0"/>
            </a:lvl1pPr>
          </a:lstStyle>
          <a:p>
            <a:pPr>
              <a:defRPr/>
            </a:pPr>
            <a:fld id="{FA20D885-8F71-440F-ADC5-577A6E48BA19}" type="datetimeFigureOut">
              <a:rPr lang="en-US" altLang="pt-BR"/>
              <a:pPr>
                <a:defRPr/>
              </a:pPr>
              <a:t>4/25/2022</a:t>
            </a:fld>
            <a:endParaRPr lang="pt-BR" altLang="pt-BR"/>
          </a:p>
        </p:txBody>
      </p:sp>
      <p:sp>
        <p:nvSpPr>
          <p:cNvPr id="87049" name="Rectangle 9">
            <a:extLst>
              <a:ext uri="{FF2B5EF4-FFF2-40B4-BE49-F238E27FC236}">
                <a16:creationId xmlns:a16="http://schemas.microsoft.com/office/drawing/2014/main" id="{66E0F059-8977-4D74-86EF-82F75D0653AD}"/>
              </a:ext>
            </a:extLst>
          </p:cNvPr>
          <p:cNvSpPr>
            <a:spLocks noGrp="1" noChangeArrowheads="1"/>
          </p:cNvSpPr>
          <p:nvPr>
            <p:ph type="ftr" sz="quarter" idx="3"/>
          </p:nvPr>
        </p:nvSpPr>
        <p:spPr bwMode="auto">
          <a:xfrm>
            <a:off x="4165600" y="6248400"/>
            <a:ext cx="3860800" cy="457200"/>
          </a:xfrm>
          <a:prstGeom prst="rect">
            <a:avLst/>
          </a:prstGeom>
          <a:noFill/>
          <a:ln>
            <a:noFill/>
          </a:ln>
          <a:effectLst/>
        </p:spPr>
        <p:txBody>
          <a:bodyPr vert="horz" wrap="square" lIns="91440" tIns="45720" rIns="91440" bIns="45720" numCol="1" anchor="b" anchorCtr="0" compatLnSpc="1">
            <a:prstTxWarp prst="textNoShape">
              <a:avLst/>
            </a:prstTxWarp>
          </a:bodyPr>
          <a:lstStyle>
            <a:lvl1pPr algn="ctr" eaLnBrk="1" hangingPunct="1">
              <a:defRPr sz="1200"/>
            </a:lvl1pPr>
          </a:lstStyle>
          <a:p>
            <a:pPr>
              <a:defRPr/>
            </a:pPr>
            <a:endParaRPr lang="pt-BR" altLang="pt-BR"/>
          </a:p>
        </p:txBody>
      </p:sp>
      <p:sp>
        <p:nvSpPr>
          <p:cNvPr id="87050" name="Rectangle 10">
            <a:extLst>
              <a:ext uri="{FF2B5EF4-FFF2-40B4-BE49-F238E27FC236}">
                <a16:creationId xmlns:a16="http://schemas.microsoft.com/office/drawing/2014/main" id="{915EBC68-6FE9-45CF-9862-E70DD94146E4}"/>
              </a:ext>
            </a:extLst>
          </p:cNvPr>
          <p:cNvSpPr>
            <a:spLocks noGrp="1" noChangeArrowheads="1"/>
          </p:cNvSpPr>
          <p:nvPr>
            <p:ph type="sldNum" sz="quarter" idx="4"/>
          </p:nvPr>
        </p:nvSpPr>
        <p:spPr bwMode="auto">
          <a:xfrm>
            <a:off x="8737600" y="6248400"/>
            <a:ext cx="2844800" cy="457200"/>
          </a:xfrm>
          <a:prstGeom prst="rect">
            <a:avLst/>
          </a:prstGeom>
          <a:noFill/>
          <a:ln>
            <a:noFill/>
          </a:ln>
          <a:effectLst/>
        </p:spPr>
        <p:txBody>
          <a:bodyPr vert="horz" wrap="square" lIns="91440" tIns="45720" rIns="91440" bIns="45720" numCol="1" anchor="b" anchorCtr="0" compatLnSpc="1">
            <a:prstTxWarp prst="textNoShape">
              <a:avLst/>
            </a:prstTxWarp>
          </a:bodyPr>
          <a:lstStyle>
            <a:lvl1pPr algn="r" eaLnBrk="1" hangingPunct="1">
              <a:defRPr sz="1200" smtClean="0">
                <a:latin typeface="Arial Black" panose="020B0A04020102020204" pitchFamily="34" charset="0"/>
              </a:defRPr>
            </a:lvl1pPr>
          </a:lstStyle>
          <a:p>
            <a:pPr>
              <a:defRPr/>
            </a:pPr>
            <a:fld id="{38C9E999-BDDB-49EC-A250-35832282536F}" type="slidenum">
              <a:rPr lang="pt-BR" altLang="pt-BR"/>
              <a:pPr>
                <a:defRPr/>
              </a:pPr>
              <a:t>‹nº›</a:t>
            </a:fld>
            <a:endParaRPr lang="pt-BR" altLang="pt-BR"/>
          </a:p>
        </p:txBody>
      </p:sp>
    </p:spTree>
  </p:cSld>
  <p:clrMap bg1="lt1" tx1="dk1" bg2="lt2" tx2="dk2" accent1="accent1" accent2="accent2" accent3="accent3" accent4="accent4" accent5="accent5" accent6="accent6" hlink="hlink" folHlink="folHlink"/>
  <p:sldLayoutIdLst>
    <p:sldLayoutId id="2147483826" r:id="rId1"/>
    <p:sldLayoutId id="2147483806" r:id="rId2"/>
    <p:sldLayoutId id="2147483807" r:id="rId3"/>
    <p:sldLayoutId id="2147483808" r:id="rId4"/>
    <p:sldLayoutId id="2147483809" r:id="rId5"/>
    <p:sldLayoutId id="2147483810" r:id="rId6"/>
    <p:sldLayoutId id="2147483811" r:id="rId7"/>
    <p:sldLayoutId id="2147483812" r:id="rId8"/>
    <p:sldLayoutId id="2147483813" r:id="rId9"/>
    <p:sldLayoutId id="2147483814" r:id="rId10"/>
    <p:sldLayoutId id="2147483815" r:id="rId11"/>
  </p:sldLayoutIdLst>
  <p:txStyles>
    <p:titleStyle>
      <a:lvl1pPr algn="l" rtl="0" eaLnBrk="1" fontAlgn="base" hangingPunct="1">
        <a:spcBef>
          <a:spcPct val="0"/>
        </a:spcBef>
        <a:spcAft>
          <a:spcPct val="0"/>
        </a:spcAft>
        <a:defRPr sz="4200" kern="1200">
          <a:solidFill>
            <a:schemeClr val="tx2"/>
          </a:solidFill>
          <a:latin typeface="+mj-lt"/>
          <a:ea typeface="+mj-ea"/>
          <a:cs typeface="+mj-cs"/>
        </a:defRPr>
      </a:lvl1pPr>
      <a:lvl2pPr algn="l" rtl="0" eaLnBrk="1" fontAlgn="base" hangingPunct="1">
        <a:spcBef>
          <a:spcPct val="0"/>
        </a:spcBef>
        <a:spcAft>
          <a:spcPct val="0"/>
        </a:spcAft>
        <a:defRPr sz="4200">
          <a:solidFill>
            <a:schemeClr val="tx2"/>
          </a:solidFill>
          <a:latin typeface="Arial" panose="020B0604020202020204" pitchFamily="34" charset="0"/>
        </a:defRPr>
      </a:lvl2pPr>
      <a:lvl3pPr algn="l" rtl="0" eaLnBrk="1" fontAlgn="base" hangingPunct="1">
        <a:spcBef>
          <a:spcPct val="0"/>
        </a:spcBef>
        <a:spcAft>
          <a:spcPct val="0"/>
        </a:spcAft>
        <a:defRPr sz="4200">
          <a:solidFill>
            <a:schemeClr val="tx2"/>
          </a:solidFill>
          <a:latin typeface="Arial" panose="020B0604020202020204" pitchFamily="34" charset="0"/>
        </a:defRPr>
      </a:lvl3pPr>
      <a:lvl4pPr algn="l" rtl="0" eaLnBrk="1" fontAlgn="base" hangingPunct="1">
        <a:spcBef>
          <a:spcPct val="0"/>
        </a:spcBef>
        <a:spcAft>
          <a:spcPct val="0"/>
        </a:spcAft>
        <a:defRPr sz="4200">
          <a:solidFill>
            <a:schemeClr val="tx2"/>
          </a:solidFill>
          <a:latin typeface="Arial" panose="020B0604020202020204" pitchFamily="34" charset="0"/>
        </a:defRPr>
      </a:lvl4pPr>
      <a:lvl5pPr algn="l" rtl="0" eaLnBrk="1" fontAlgn="base" hangingPunct="1">
        <a:spcBef>
          <a:spcPct val="0"/>
        </a:spcBef>
        <a:spcAft>
          <a:spcPct val="0"/>
        </a:spcAft>
        <a:defRPr sz="4200">
          <a:solidFill>
            <a:schemeClr val="tx2"/>
          </a:solidFill>
          <a:latin typeface="Arial" panose="020B0604020202020204" pitchFamily="34" charset="0"/>
        </a:defRPr>
      </a:lvl5pPr>
      <a:lvl6pPr marL="457200" algn="l" rtl="0" eaLnBrk="1" fontAlgn="base" hangingPunct="1">
        <a:spcBef>
          <a:spcPct val="0"/>
        </a:spcBef>
        <a:spcAft>
          <a:spcPct val="0"/>
        </a:spcAft>
        <a:defRPr sz="4200">
          <a:solidFill>
            <a:schemeClr val="tx2"/>
          </a:solidFill>
          <a:latin typeface="Arial" panose="020B0604020202020204" pitchFamily="34" charset="0"/>
        </a:defRPr>
      </a:lvl6pPr>
      <a:lvl7pPr marL="914400" algn="l" rtl="0" eaLnBrk="1" fontAlgn="base" hangingPunct="1">
        <a:spcBef>
          <a:spcPct val="0"/>
        </a:spcBef>
        <a:spcAft>
          <a:spcPct val="0"/>
        </a:spcAft>
        <a:defRPr sz="4200">
          <a:solidFill>
            <a:schemeClr val="tx2"/>
          </a:solidFill>
          <a:latin typeface="Arial" panose="020B0604020202020204" pitchFamily="34" charset="0"/>
        </a:defRPr>
      </a:lvl7pPr>
      <a:lvl8pPr marL="1371600" algn="l" rtl="0" eaLnBrk="1" fontAlgn="base" hangingPunct="1">
        <a:spcBef>
          <a:spcPct val="0"/>
        </a:spcBef>
        <a:spcAft>
          <a:spcPct val="0"/>
        </a:spcAft>
        <a:defRPr sz="4200">
          <a:solidFill>
            <a:schemeClr val="tx2"/>
          </a:solidFill>
          <a:latin typeface="Arial" panose="020B0604020202020204" pitchFamily="34" charset="0"/>
        </a:defRPr>
      </a:lvl8pPr>
      <a:lvl9pPr marL="1828800" algn="l" rtl="0" eaLnBrk="1" fontAlgn="base" hangingPunct="1">
        <a:spcBef>
          <a:spcPct val="0"/>
        </a:spcBef>
        <a:spcAft>
          <a:spcPct val="0"/>
        </a:spcAft>
        <a:defRPr sz="4200">
          <a:solidFill>
            <a:schemeClr val="tx2"/>
          </a:solidFill>
          <a:latin typeface="Arial" panose="020B0604020202020204" pitchFamily="34" charset="0"/>
        </a:defRPr>
      </a:lvl9pPr>
    </p:titleStyle>
    <p:bodyStyle>
      <a:lvl1pPr marL="342900" indent="-342900" algn="l" rtl="0" eaLnBrk="1" fontAlgn="base" hangingPunct="1">
        <a:spcBef>
          <a:spcPct val="20000"/>
        </a:spcBef>
        <a:spcAft>
          <a:spcPct val="0"/>
        </a:spcAft>
        <a:buClr>
          <a:schemeClr val="hlink"/>
        </a:buClr>
        <a:buSzPct val="80000"/>
        <a:buFont typeface="Wingdings" panose="05000000000000000000" pitchFamily="2" charset="2"/>
        <a:buChar char="l"/>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1"/>
        </a:buClr>
        <a:buSzPct val="70000"/>
        <a:buFont typeface="Wingdings" panose="05000000000000000000" pitchFamily="2" charset="2"/>
        <a:buChar char="l"/>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Clr>
          <a:schemeClr val="bg2"/>
        </a:buClr>
        <a:buSzPct val="65000"/>
        <a:buFont typeface="Wingdings" panose="05000000000000000000" pitchFamily="2" charset="2"/>
        <a:buChar char="l"/>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Clr>
          <a:schemeClr val="hlink"/>
        </a:buClr>
        <a:buSzPct val="60000"/>
        <a:buFont typeface="Wingdings" panose="05000000000000000000" pitchFamily="2" charset="2"/>
        <a:buChar char="l"/>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Clr>
          <a:schemeClr val="bg2"/>
        </a:buClr>
        <a:buSzPct val="40000"/>
        <a:buFont typeface="Wingdings" panose="05000000000000000000" pitchFamily="2" charset="2"/>
        <a:buChar char="l"/>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56" name="AutoShape 3">
            <a:extLst>
              <a:ext uri="{FF2B5EF4-FFF2-40B4-BE49-F238E27FC236}">
                <a16:creationId xmlns:a16="http://schemas.microsoft.com/office/drawing/2014/main" id="{14F1F5BB-CD79-4B1B-8DD5-86217FD5A758}"/>
              </a:ext>
            </a:extLst>
          </p:cNvPr>
          <p:cNvSpPr>
            <a:spLocks noChangeArrowheads="1"/>
          </p:cNvSpPr>
          <p:nvPr/>
        </p:nvSpPr>
        <p:spPr bwMode="auto">
          <a:xfrm>
            <a:off x="508000" y="533400"/>
            <a:ext cx="11074400" cy="5715000"/>
          </a:xfrm>
          <a:prstGeom prst="roundRect">
            <a:avLst>
              <a:gd name="adj" fmla="val 13727"/>
            </a:avLst>
          </a:prstGeom>
          <a:noFill/>
          <a:ln w="50800">
            <a:solidFill>
              <a:schemeClr val="bg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endParaRPr lang="pt-BR" altLang="pt-BR" sz="2400">
              <a:latin typeface="Times New Roman" panose="02020603050405020304" pitchFamily="18" charset="0"/>
            </a:endParaRPr>
          </a:p>
        </p:txBody>
      </p:sp>
      <p:sp>
        <p:nvSpPr>
          <p:cNvPr id="2051" name="Rectangle 6">
            <a:extLst>
              <a:ext uri="{FF2B5EF4-FFF2-40B4-BE49-F238E27FC236}">
                <a16:creationId xmlns:a16="http://schemas.microsoft.com/office/drawing/2014/main" id="{6C8DAF9D-ECB0-4F72-9F36-A780952230F8}"/>
              </a:ext>
            </a:extLst>
          </p:cNvPr>
          <p:cNvSpPr>
            <a:spLocks noGrp="1" noChangeArrowheads="1"/>
          </p:cNvSpPr>
          <p:nvPr>
            <p:ph type="title"/>
          </p:nvPr>
        </p:nvSpPr>
        <p:spPr bwMode="auto">
          <a:xfrm>
            <a:off x="260350" y="228600"/>
            <a:ext cx="10687050"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pt-BR" altLang="pt-BR"/>
              <a:t>Clique para editar o estilo do título mestre</a:t>
            </a:r>
          </a:p>
        </p:txBody>
      </p:sp>
      <p:sp>
        <p:nvSpPr>
          <p:cNvPr id="2052" name="Rectangle 7">
            <a:extLst>
              <a:ext uri="{FF2B5EF4-FFF2-40B4-BE49-F238E27FC236}">
                <a16:creationId xmlns:a16="http://schemas.microsoft.com/office/drawing/2014/main" id="{B7AFF658-CE67-4083-8795-A3ACF02A37D9}"/>
              </a:ext>
            </a:extLst>
          </p:cNvPr>
          <p:cNvSpPr>
            <a:spLocks noGrp="1" noChangeArrowheads="1"/>
          </p:cNvSpPr>
          <p:nvPr>
            <p:ph type="body" idx="1"/>
          </p:nvPr>
        </p:nvSpPr>
        <p:spPr bwMode="auto">
          <a:xfrm>
            <a:off x="812800" y="1600200"/>
            <a:ext cx="105664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pt-BR" altLang="pt-BR"/>
              <a:t>Clique para editar os estilos do texto mestre</a:t>
            </a:r>
          </a:p>
          <a:p>
            <a:pPr lvl="1"/>
            <a:r>
              <a:rPr lang="pt-BR" altLang="pt-BR"/>
              <a:t>Segundo nível</a:t>
            </a:r>
          </a:p>
          <a:p>
            <a:pPr lvl="2"/>
            <a:r>
              <a:rPr lang="pt-BR" altLang="pt-BR"/>
              <a:t>Terceiro nível</a:t>
            </a:r>
          </a:p>
          <a:p>
            <a:pPr lvl="3"/>
            <a:r>
              <a:rPr lang="pt-BR" altLang="pt-BR"/>
              <a:t>Quarto nível</a:t>
            </a:r>
          </a:p>
          <a:p>
            <a:pPr lvl="4"/>
            <a:r>
              <a:rPr lang="pt-BR" altLang="pt-BR"/>
              <a:t>Quinto nível</a:t>
            </a:r>
          </a:p>
        </p:txBody>
      </p:sp>
      <p:sp>
        <p:nvSpPr>
          <p:cNvPr id="87048" name="Rectangle 8">
            <a:extLst>
              <a:ext uri="{FF2B5EF4-FFF2-40B4-BE49-F238E27FC236}">
                <a16:creationId xmlns:a16="http://schemas.microsoft.com/office/drawing/2014/main" id="{EDD50C3E-7455-4B8D-8132-8169C9291C09}"/>
              </a:ext>
            </a:extLst>
          </p:cNvPr>
          <p:cNvSpPr>
            <a:spLocks noGrp="1" noChangeArrowheads="1"/>
          </p:cNvSpPr>
          <p:nvPr>
            <p:ph type="dt" sz="half" idx="2"/>
          </p:nvPr>
        </p:nvSpPr>
        <p:spPr bwMode="auto">
          <a:xfrm>
            <a:off x="609600" y="6248400"/>
            <a:ext cx="2844800" cy="457200"/>
          </a:xfrm>
          <a:prstGeom prst="rect">
            <a:avLst/>
          </a:prstGeom>
          <a:noFill/>
          <a:ln>
            <a:noFill/>
          </a:ln>
          <a:effectLst/>
        </p:spPr>
        <p:txBody>
          <a:bodyPr vert="horz" wrap="square" lIns="91440" tIns="45720" rIns="91440" bIns="45720" numCol="1" anchor="b" anchorCtr="0" compatLnSpc="1">
            <a:prstTxWarp prst="textNoShape">
              <a:avLst/>
            </a:prstTxWarp>
          </a:bodyPr>
          <a:lstStyle>
            <a:lvl1pPr eaLnBrk="1" hangingPunct="1">
              <a:defRPr sz="1200" smtClean="0"/>
            </a:lvl1pPr>
          </a:lstStyle>
          <a:p>
            <a:pPr>
              <a:defRPr/>
            </a:pPr>
            <a:fld id="{F4EB6209-5258-4394-BCE5-2611BB852A78}" type="datetimeFigureOut">
              <a:rPr lang="en-US" altLang="pt-BR"/>
              <a:pPr>
                <a:defRPr/>
              </a:pPr>
              <a:t>4/25/2022</a:t>
            </a:fld>
            <a:endParaRPr lang="pt-BR" altLang="pt-BR"/>
          </a:p>
        </p:txBody>
      </p:sp>
      <p:sp>
        <p:nvSpPr>
          <p:cNvPr id="87049" name="Rectangle 9">
            <a:extLst>
              <a:ext uri="{FF2B5EF4-FFF2-40B4-BE49-F238E27FC236}">
                <a16:creationId xmlns:a16="http://schemas.microsoft.com/office/drawing/2014/main" id="{CB03E185-D528-4876-A259-AE9C5348A270}"/>
              </a:ext>
            </a:extLst>
          </p:cNvPr>
          <p:cNvSpPr>
            <a:spLocks noGrp="1" noChangeArrowheads="1"/>
          </p:cNvSpPr>
          <p:nvPr>
            <p:ph type="ftr" sz="quarter" idx="3"/>
          </p:nvPr>
        </p:nvSpPr>
        <p:spPr bwMode="auto">
          <a:xfrm>
            <a:off x="4165600" y="6248400"/>
            <a:ext cx="3860800" cy="457200"/>
          </a:xfrm>
          <a:prstGeom prst="rect">
            <a:avLst/>
          </a:prstGeom>
          <a:noFill/>
          <a:ln>
            <a:noFill/>
          </a:ln>
          <a:effectLst/>
        </p:spPr>
        <p:txBody>
          <a:bodyPr vert="horz" wrap="square" lIns="91440" tIns="45720" rIns="91440" bIns="45720" numCol="1" anchor="b" anchorCtr="0" compatLnSpc="1">
            <a:prstTxWarp prst="textNoShape">
              <a:avLst/>
            </a:prstTxWarp>
          </a:bodyPr>
          <a:lstStyle>
            <a:lvl1pPr algn="ctr" eaLnBrk="1" hangingPunct="1">
              <a:defRPr sz="1200"/>
            </a:lvl1pPr>
          </a:lstStyle>
          <a:p>
            <a:pPr>
              <a:defRPr/>
            </a:pPr>
            <a:endParaRPr lang="pt-BR" altLang="pt-BR"/>
          </a:p>
        </p:txBody>
      </p:sp>
      <p:sp>
        <p:nvSpPr>
          <p:cNvPr id="87050" name="Rectangle 10">
            <a:extLst>
              <a:ext uri="{FF2B5EF4-FFF2-40B4-BE49-F238E27FC236}">
                <a16:creationId xmlns:a16="http://schemas.microsoft.com/office/drawing/2014/main" id="{6310FA44-79A7-4C15-8B2F-CC02CC3A943B}"/>
              </a:ext>
            </a:extLst>
          </p:cNvPr>
          <p:cNvSpPr>
            <a:spLocks noGrp="1" noChangeArrowheads="1"/>
          </p:cNvSpPr>
          <p:nvPr>
            <p:ph type="sldNum" sz="quarter" idx="4"/>
          </p:nvPr>
        </p:nvSpPr>
        <p:spPr bwMode="auto">
          <a:xfrm>
            <a:off x="8737600" y="6248400"/>
            <a:ext cx="2844800" cy="457200"/>
          </a:xfrm>
          <a:prstGeom prst="rect">
            <a:avLst/>
          </a:prstGeom>
          <a:noFill/>
          <a:ln>
            <a:noFill/>
          </a:ln>
          <a:effectLst/>
        </p:spPr>
        <p:txBody>
          <a:bodyPr vert="horz" wrap="square" lIns="91440" tIns="45720" rIns="91440" bIns="45720" numCol="1" anchor="b" anchorCtr="0" compatLnSpc="1">
            <a:prstTxWarp prst="textNoShape">
              <a:avLst/>
            </a:prstTxWarp>
          </a:bodyPr>
          <a:lstStyle>
            <a:lvl1pPr algn="r" eaLnBrk="1" hangingPunct="1">
              <a:defRPr sz="1200" smtClean="0">
                <a:latin typeface="Arial Black" panose="020B0A04020102020204" pitchFamily="34" charset="0"/>
              </a:defRPr>
            </a:lvl1pPr>
          </a:lstStyle>
          <a:p>
            <a:pPr>
              <a:defRPr/>
            </a:pPr>
            <a:fld id="{485CF225-BA67-4764-AFEF-9FD255E48CAA}" type="slidenum">
              <a:rPr lang="pt-BR" altLang="pt-BR"/>
              <a:pPr>
                <a:defRPr/>
              </a:pPr>
              <a:t>‹nº›</a:t>
            </a:fld>
            <a:endParaRPr lang="pt-BR" altLang="pt-BR"/>
          </a:p>
        </p:txBody>
      </p:sp>
    </p:spTree>
  </p:cSld>
  <p:clrMap bg1="lt1" tx1="dk1" bg2="lt2" tx2="dk2" accent1="accent1" accent2="accent2" accent3="accent3" accent4="accent4" accent5="accent5" accent6="accent6" hlink="hlink" folHlink="folHlink"/>
  <p:sldLayoutIdLst>
    <p:sldLayoutId id="2147483827" r:id="rId1"/>
    <p:sldLayoutId id="2147483816" r:id="rId2"/>
    <p:sldLayoutId id="2147483817" r:id="rId3"/>
    <p:sldLayoutId id="2147483818" r:id="rId4"/>
    <p:sldLayoutId id="2147483819" r:id="rId5"/>
    <p:sldLayoutId id="2147483820" r:id="rId6"/>
    <p:sldLayoutId id="2147483821" r:id="rId7"/>
    <p:sldLayoutId id="2147483822" r:id="rId8"/>
    <p:sldLayoutId id="2147483823" r:id="rId9"/>
    <p:sldLayoutId id="2147483824" r:id="rId10"/>
    <p:sldLayoutId id="2147483825" r:id="rId11"/>
  </p:sldLayoutIdLst>
  <p:txStyles>
    <p:titleStyle>
      <a:lvl1pPr algn="l" rtl="0" eaLnBrk="0" fontAlgn="base" hangingPunct="0">
        <a:spcBef>
          <a:spcPct val="0"/>
        </a:spcBef>
        <a:spcAft>
          <a:spcPct val="0"/>
        </a:spcAft>
        <a:defRPr sz="4200" kern="1200">
          <a:solidFill>
            <a:schemeClr val="tx2"/>
          </a:solidFill>
          <a:latin typeface="+mj-lt"/>
          <a:ea typeface="+mj-ea"/>
          <a:cs typeface="+mj-cs"/>
        </a:defRPr>
      </a:lvl1pPr>
      <a:lvl2pPr algn="l" rtl="0" eaLnBrk="0" fontAlgn="base" hangingPunct="0">
        <a:spcBef>
          <a:spcPct val="0"/>
        </a:spcBef>
        <a:spcAft>
          <a:spcPct val="0"/>
        </a:spcAft>
        <a:defRPr sz="4200">
          <a:solidFill>
            <a:schemeClr val="tx2"/>
          </a:solidFill>
          <a:latin typeface="Arial" panose="020B0604020202020204" pitchFamily="34" charset="0"/>
        </a:defRPr>
      </a:lvl2pPr>
      <a:lvl3pPr algn="l" rtl="0" eaLnBrk="0" fontAlgn="base" hangingPunct="0">
        <a:spcBef>
          <a:spcPct val="0"/>
        </a:spcBef>
        <a:spcAft>
          <a:spcPct val="0"/>
        </a:spcAft>
        <a:defRPr sz="4200">
          <a:solidFill>
            <a:schemeClr val="tx2"/>
          </a:solidFill>
          <a:latin typeface="Arial" panose="020B0604020202020204" pitchFamily="34" charset="0"/>
        </a:defRPr>
      </a:lvl3pPr>
      <a:lvl4pPr algn="l" rtl="0" eaLnBrk="0" fontAlgn="base" hangingPunct="0">
        <a:spcBef>
          <a:spcPct val="0"/>
        </a:spcBef>
        <a:spcAft>
          <a:spcPct val="0"/>
        </a:spcAft>
        <a:defRPr sz="4200">
          <a:solidFill>
            <a:schemeClr val="tx2"/>
          </a:solidFill>
          <a:latin typeface="Arial" panose="020B0604020202020204" pitchFamily="34" charset="0"/>
        </a:defRPr>
      </a:lvl4pPr>
      <a:lvl5pPr algn="l" rtl="0" eaLnBrk="0" fontAlgn="base" hangingPunct="0">
        <a:spcBef>
          <a:spcPct val="0"/>
        </a:spcBef>
        <a:spcAft>
          <a:spcPct val="0"/>
        </a:spcAft>
        <a:defRPr sz="4200">
          <a:solidFill>
            <a:schemeClr val="tx2"/>
          </a:solidFill>
          <a:latin typeface="Arial" panose="020B0604020202020204" pitchFamily="34" charset="0"/>
        </a:defRPr>
      </a:lvl5pPr>
      <a:lvl6pPr marL="457200" algn="l" rtl="0" fontAlgn="base">
        <a:spcBef>
          <a:spcPct val="0"/>
        </a:spcBef>
        <a:spcAft>
          <a:spcPct val="0"/>
        </a:spcAft>
        <a:defRPr sz="4200">
          <a:solidFill>
            <a:schemeClr val="tx2"/>
          </a:solidFill>
          <a:latin typeface="Arial" panose="020B0604020202020204" pitchFamily="34" charset="0"/>
        </a:defRPr>
      </a:lvl6pPr>
      <a:lvl7pPr marL="914400" algn="l" rtl="0" fontAlgn="base">
        <a:spcBef>
          <a:spcPct val="0"/>
        </a:spcBef>
        <a:spcAft>
          <a:spcPct val="0"/>
        </a:spcAft>
        <a:defRPr sz="4200">
          <a:solidFill>
            <a:schemeClr val="tx2"/>
          </a:solidFill>
          <a:latin typeface="Arial" panose="020B0604020202020204" pitchFamily="34" charset="0"/>
        </a:defRPr>
      </a:lvl7pPr>
      <a:lvl8pPr marL="1371600" algn="l" rtl="0" fontAlgn="base">
        <a:spcBef>
          <a:spcPct val="0"/>
        </a:spcBef>
        <a:spcAft>
          <a:spcPct val="0"/>
        </a:spcAft>
        <a:defRPr sz="4200">
          <a:solidFill>
            <a:schemeClr val="tx2"/>
          </a:solidFill>
          <a:latin typeface="Arial" panose="020B0604020202020204" pitchFamily="34" charset="0"/>
        </a:defRPr>
      </a:lvl8pPr>
      <a:lvl9pPr marL="1828800" algn="l" rtl="0" fontAlgn="base">
        <a:spcBef>
          <a:spcPct val="0"/>
        </a:spcBef>
        <a:spcAft>
          <a:spcPct val="0"/>
        </a:spcAft>
        <a:defRPr sz="4200">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lr>
          <a:schemeClr val="hlink"/>
        </a:buClr>
        <a:buSzPct val="80000"/>
        <a:buFont typeface="Wingdings" panose="05000000000000000000" pitchFamily="2" charset="2"/>
        <a:buChar char="l"/>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SzPct val="70000"/>
        <a:buFont typeface="Wingdings" panose="05000000000000000000" pitchFamily="2" charset="2"/>
        <a:buChar char="l"/>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bg2"/>
        </a:buClr>
        <a:buSzPct val="65000"/>
        <a:buFont typeface="Wingdings" panose="05000000000000000000" pitchFamily="2" charset="2"/>
        <a:buChar char="l"/>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hlink"/>
        </a:buClr>
        <a:buSzPct val="60000"/>
        <a:buFont typeface="Wingdings" panose="05000000000000000000" pitchFamily="2" charset="2"/>
        <a:buChar char="l"/>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bg2"/>
        </a:buClr>
        <a:buSzPct val="40000"/>
        <a:buFont typeface="Wingdings" panose="05000000000000000000" pitchFamily="2" charset="2"/>
        <a:buChar char="l"/>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mp4"/><Relationship Id="rId1" Type="http://schemas.openxmlformats.org/officeDocument/2006/relationships/video" Target="NULL" TargetMode="External"/><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pt.m.wikipedia.org/wiki/Microsoft" TargetMode="External"/><Relationship Id="rId2" Type="http://schemas.openxmlformats.org/officeDocument/2006/relationships/hyperlink" Target="https://pt.m.wikipedia.org/wiki/Google_Docs" TargetMode="External"/><Relationship Id="rId1" Type="http://schemas.openxmlformats.org/officeDocument/2006/relationships/slideLayout" Target="../slideLayouts/slideLayout2.xml"/><Relationship Id="rId4" Type="http://schemas.openxmlformats.org/officeDocument/2006/relationships/hyperlink" Target="https://pt.m.wikipedia.org/wiki/SharePoint" TargetMode="External"/></Relationships>
</file>

<file path=ppt/slides/_rels/slide19.xml.rels><?xml version="1.0" encoding="UTF-8" standalone="yes"?>
<Relationships xmlns="http://schemas.openxmlformats.org/package/2006/relationships"><Relationship Id="rId2" Type="http://schemas.openxmlformats.org/officeDocument/2006/relationships/hyperlink" Target="https://pt.m.wikipedia.org/wiki/Microsoft_Lync"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93864F8-A793-004B-B1ED-35C105C00EC6}"/>
              </a:ext>
            </a:extLst>
          </p:cNvPr>
          <p:cNvSpPr>
            <a:spLocks noGrp="1"/>
          </p:cNvSpPr>
          <p:nvPr>
            <p:ph type="ctrTitle"/>
          </p:nvPr>
        </p:nvSpPr>
        <p:spPr/>
        <p:txBody>
          <a:bodyPr/>
          <a:lstStyle/>
          <a:p>
            <a:r>
              <a:rPr lang="pt-BR"/>
              <a:t>Sexta Geração de Computadores</a:t>
            </a:r>
          </a:p>
        </p:txBody>
      </p:sp>
      <p:sp>
        <p:nvSpPr>
          <p:cNvPr id="3" name="Subtítulo 2">
            <a:extLst>
              <a:ext uri="{FF2B5EF4-FFF2-40B4-BE49-F238E27FC236}">
                <a16:creationId xmlns:a16="http://schemas.microsoft.com/office/drawing/2014/main" id="{C0631187-2F3C-F242-9EED-6D012E8D41BB}"/>
              </a:ext>
            </a:extLst>
          </p:cNvPr>
          <p:cNvSpPr>
            <a:spLocks noGrp="1"/>
          </p:cNvSpPr>
          <p:nvPr>
            <p:ph type="subTitle" idx="1"/>
          </p:nvPr>
        </p:nvSpPr>
        <p:spPr/>
        <p:txBody>
          <a:bodyPr/>
          <a:lstStyle/>
          <a:p>
            <a:endParaRPr lang="pt-BR"/>
          </a:p>
        </p:txBody>
      </p:sp>
    </p:spTree>
    <p:extLst>
      <p:ext uri="{BB962C8B-B14F-4D97-AF65-F5344CB8AC3E}">
        <p14:creationId xmlns:p14="http://schemas.microsoft.com/office/powerpoint/2010/main" val="13673329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26B2640-8526-4D49-9000-E6B11061DE60}"/>
              </a:ext>
            </a:extLst>
          </p:cNvPr>
          <p:cNvSpPr>
            <a:spLocks noGrp="1"/>
          </p:cNvSpPr>
          <p:nvPr>
            <p:ph type="title"/>
          </p:nvPr>
        </p:nvSpPr>
        <p:spPr/>
        <p:txBody>
          <a:bodyPr/>
          <a:lstStyle/>
          <a:p>
            <a:r>
              <a:rPr lang="pt-BR" dirty="0"/>
              <a:t>Soluções por Software</a:t>
            </a:r>
          </a:p>
        </p:txBody>
      </p:sp>
      <p:sp>
        <p:nvSpPr>
          <p:cNvPr id="3" name="Espaço Reservado para Conteúdo 2">
            <a:extLst>
              <a:ext uri="{FF2B5EF4-FFF2-40B4-BE49-F238E27FC236}">
                <a16:creationId xmlns:a16="http://schemas.microsoft.com/office/drawing/2014/main" id="{77286076-FE75-074F-8F9B-AAFF019D0AB1}"/>
              </a:ext>
            </a:extLst>
          </p:cNvPr>
          <p:cNvSpPr>
            <a:spLocks noGrp="1"/>
          </p:cNvSpPr>
          <p:nvPr>
            <p:ph idx="1"/>
          </p:nvPr>
        </p:nvSpPr>
        <p:spPr/>
        <p:txBody>
          <a:bodyPr/>
          <a:lstStyle/>
          <a:p>
            <a:r>
              <a:rPr lang="pt-BR" sz="2400" b="1" dirty="0"/>
              <a:t>Tratamento de falhas</a:t>
            </a:r>
            <a:r>
              <a:rPr lang="pt-BR" sz="2400" dirty="0"/>
              <a:t>: qualquer processo, computador ou rede pode falhar, independentemente dos outros. Portanto, cada componente precisa conhecer as maneiras possíveis pela quais os componentes de que depende podem falhar e ser projetado de forma a tratar cada uma dessas falhas apropriadamente.</a:t>
            </a:r>
          </a:p>
          <a:p>
            <a:endParaRPr lang="pt-BR" sz="2400" dirty="0"/>
          </a:p>
          <a:p>
            <a:r>
              <a:rPr lang="pt-BR" sz="2400" b="1" dirty="0"/>
              <a:t>Concorrência</a:t>
            </a:r>
            <a:r>
              <a:rPr lang="pt-BR" sz="2400" dirty="0"/>
              <a:t>: a presença de múltiplos usuários em um sistema distributivo é uma fonte de pedidos concorrentes para seus recursos. Em ambiente concorrente, cada recurso deve ser projetado para manter a consistência nos estados de seus dados.</a:t>
            </a:r>
          </a:p>
        </p:txBody>
      </p:sp>
      <p:sp>
        <p:nvSpPr>
          <p:cNvPr id="4" name="CaixaDeTexto 3">
            <a:extLst>
              <a:ext uri="{FF2B5EF4-FFF2-40B4-BE49-F238E27FC236}">
                <a16:creationId xmlns:a16="http://schemas.microsoft.com/office/drawing/2014/main" id="{5A73C1CF-D5A1-428C-94BE-30451027713A}"/>
              </a:ext>
            </a:extLst>
          </p:cNvPr>
          <p:cNvSpPr txBox="1"/>
          <p:nvPr/>
        </p:nvSpPr>
        <p:spPr>
          <a:xfrm>
            <a:off x="1011382" y="5805055"/>
            <a:ext cx="2881745" cy="369332"/>
          </a:xfrm>
          <a:prstGeom prst="rect">
            <a:avLst/>
          </a:prstGeom>
          <a:noFill/>
        </p:spPr>
        <p:txBody>
          <a:bodyPr wrap="square" rtlCol="0">
            <a:spAutoFit/>
          </a:bodyPr>
          <a:lstStyle/>
          <a:p>
            <a:r>
              <a:rPr lang="pt-BR" dirty="0"/>
              <a:t>Gabriel</a:t>
            </a:r>
          </a:p>
        </p:txBody>
      </p:sp>
    </p:spTree>
    <p:extLst>
      <p:ext uri="{BB962C8B-B14F-4D97-AF65-F5344CB8AC3E}">
        <p14:creationId xmlns:p14="http://schemas.microsoft.com/office/powerpoint/2010/main" val="16103540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85843FF-69C9-1C4A-8A4B-523E4A804FB0}"/>
              </a:ext>
            </a:extLst>
          </p:cNvPr>
          <p:cNvSpPr>
            <a:spLocks noGrp="1"/>
          </p:cNvSpPr>
          <p:nvPr>
            <p:ph type="title"/>
          </p:nvPr>
        </p:nvSpPr>
        <p:spPr/>
        <p:txBody>
          <a:bodyPr/>
          <a:lstStyle/>
          <a:p>
            <a:r>
              <a:rPr lang="pt-BR" dirty="0"/>
              <a:t>Soluções por Software</a:t>
            </a:r>
          </a:p>
        </p:txBody>
      </p:sp>
      <p:sp>
        <p:nvSpPr>
          <p:cNvPr id="3" name="Espaço Reservado para Conteúdo 2">
            <a:extLst>
              <a:ext uri="{FF2B5EF4-FFF2-40B4-BE49-F238E27FC236}">
                <a16:creationId xmlns:a16="http://schemas.microsoft.com/office/drawing/2014/main" id="{39F748B8-7C5F-7B47-905D-144BC1CFB4BB}"/>
              </a:ext>
            </a:extLst>
          </p:cNvPr>
          <p:cNvSpPr>
            <a:spLocks noGrp="1"/>
          </p:cNvSpPr>
          <p:nvPr>
            <p:ph idx="1"/>
          </p:nvPr>
        </p:nvSpPr>
        <p:spPr/>
        <p:txBody>
          <a:bodyPr/>
          <a:lstStyle/>
          <a:p>
            <a:r>
              <a:rPr lang="pt-BR" sz="2400" b="1" i="0" dirty="0">
                <a:solidFill>
                  <a:srgbClr val="202122"/>
                </a:solidFill>
                <a:effectLst/>
              </a:rPr>
              <a:t>Transparência</a:t>
            </a:r>
            <a:r>
              <a:rPr lang="pt-BR" sz="2400" b="0" i="0" dirty="0">
                <a:solidFill>
                  <a:srgbClr val="202122"/>
                </a:solidFill>
                <a:effectLst/>
              </a:rPr>
              <a:t>: o objetivo é tornar certos aspectos da distribuição invisíveis para o programador de aplicativos, param que este se preocupe apenas com o projeto de seu aplicativo em particular. Por exemplo, ele não precisa estar preocupado com sua localização ou com os detalhes sobre como suas operações serão acessadas por outros componentes, nem se será replicado ou migrado. As falhas de rede e processos podem ser apresentadas aos programadores de aplicativos na forma de exceções - mas elas devem ser tratadas.</a:t>
            </a:r>
            <a:endParaRPr lang="pt-BR" sz="2400" dirty="0"/>
          </a:p>
        </p:txBody>
      </p:sp>
      <p:sp>
        <p:nvSpPr>
          <p:cNvPr id="4" name="CaixaDeTexto 3">
            <a:extLst>
              <a:ext uri="{FF2B5EF4-FFF2-40B4-BE49-F238E27FC236}">
                <a16:creationId xmlns:a16="http://schemas.microsoft.com/office/drawing/2014/main" id="{2B45D4EF-33B1-4045-B027-CD2F73D986C9}"/>
              </a:ext>
            </a:extLst>
          </p:cNvPr>
          <p:cNvSpPr txBox="1"/>
          <p:nvPr/>
        </p:nvSpPr>
        <p:spPr>
          <a:xfrm>
            <a:off x="1011382" y="5805055"/>
            <a:ext cx="2881745" cy="369332"/>
          </a:xfrm>
          <a:prstGeom prst="rect">
            <a:avLst/>
          </a:prstGeom>
          <a:noFill/>
        </p:spPr>
        <p:txBody>
          <a:bodyPr wrap="square" rtlCol="0">
            <a:spAutoFit/>
          </a:bodyPr>
          <a:lstStyle/>
          <a:p>
            <a:r>
              <a:rPr lang="pt-BR" dirty="0"/>
              <a:t>Gabriel</a:t>
            </a:r>
          </a:p>
        </p:txBody>
      </p:sp>
    </p:spTree>
    <p:extLst>
      <p:ext uri="{BB962C8B-B14F-4D97-AF65-F5344CB8AC3E}">
        <p14:creationId xmlns:p14="http://schemas.microsoft.com/office/powerpoint/2010/main" val="15778712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A67374F-407D-2C4C-BAEB-1588BACBFD88}"/>
              </a:ext>
            </a:extLst>
          </p:cNvPr>
          <p:cNvSpPr>
            <a:spLocks noGrp="1"/>
          </p:cNvSpPr>
          <p:nvPr>
            <p:ph type="title"/>
          </p:nvPr>
        </p:nvSpPr>
        <p:spPr/>
        <p:txBody>
          <a:bodyPr/>
          <a:lstStyle/>
          <a:p>
            <a:r>
              <a:rPr lang="pt-BR" dirty="0"/>
              <a:t>Computação nas Nuvens</a:t>
            </a:r>
          </a:p>
        </p:txBody>
      </p:sp>
      <p:sp>
        <p:nvSpPr>
          <p:cNvPr id="3" name="Espaço Reservado para Conteúdo 2">
            <a:extLst>
              <a:ext uri="{FF2B5EF4-FFF2-40B4-BE49-F238E27FC236}">
                <a16:creationId xmlns:a16="http://schemas.microsoft.com/office/drawing/2014/main" id="{07A05826-0F85-F14F-8E7B-FDD985E6FD96}"/>
              </a:ext>
            </a:extLst>
          </p:cNvPr>
          <p:cNvSpPr>
            <a:spLocks noGrp="1"/>
          </p:cNvSpPr>
          <p:nvPr>
            <p:ph idx="1"/>
          </p:nvPr>
        </p:nvSpPr>
        <p:spPr/>
        <p:txBody>
          <a:bodyPr/>
          <a:lstStyle/>
          <a:p>
            <a:r>
              <a:rPr lang="pt-BR" sz="2400" dirty="0"/>
              <a:t>É um termo coloquial para a disponibilidade sob demanda de recursos do sistema de computador, especialmente armazenamento de dados e capacidade de computação, sem o gerenciamento ativo direto do utilizador.</a:t>
            </a:r>
          </a:p>
          <a:p>
            <a:endParaRPr lang="pt-BR" sz="2400" dirty="0"/>
          </a:p>
          <a:p>
            <a:r>
              <a:rPr lang="pt-BR" sz="2400" dirty="0"/>
              <a:t>O armazenamento de dados é feito em serviços que poderão ser acedidos de qualquer lugar do mundo, a qualquer hora, não havendo necessidade de instalação de programas ou de armazenar dados. O acesso a programas, serviços e arquivos é remoto, através da Internet - daí a alusão à nuvem. O uso desse modelo (ambiente) é mais viável do que o uso de unidades físicas.</a:t>
            </a:r>
          </a:p>
        </p:txBody>
      </p:sp>
      <p:sp>
        <p:nvSpPr>
          <p:cNvPr id="4" name="CaixaDeTexto 3">
            <a:extLst>
              <a:ext uri="{FF2B5EF4-FFF2-40B4-BE49-F238E27FC236}">
                <a16:creationId xmlns:a16="http://schemas.microsoft.com/office/drawing/2014/main" id="{A0695789-E5BA-4475-8FF7-761BE656A810}"/>
              </a:ext>
            </a:extLst>
          </p:cNvPr>
          <p:cNvSpPr txBox="1"/>
          <p:nvPr/>
        </p:nvSpPr>
        <p:spPr>
          <a:xfrm>
            <a:off x="1011382" y="5805055"/>
            <a:ext cx="2881745" cy="369332"/>
          </a:xfrm>
          <a:prstGeom prst="rect">
            <a:avLst/>
          </a:prstGeom>
          <a:noFill/>
        </p:spPr>
        <p:txBody>
          <a:bodyPr wrap="square" rtlCol="0">
            <a:spAutoFit/>
          </a:bodyPr>
          <a:lstStyle/>
          <a:p>
            <a:r>
              <a:rPr lang="pt-BR" dirty="0"/>
              <a:t>Lucas S</a:t>
            </a:r>
          </a:p>
        </p:txBody>
      </p:sp>
    </p:spTree>
    <p:extLst>
      <p:ext uri="{BB962C8B-B14F-4D97-AF65-F5344CB8AC3E}">
        <p14:creationId xmlns:p14="http://schemas.microsoft.com/office/powerpoint/2010/main" val="37763850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m 5">
            <a:extLst>
              <a:ext uri="{FF2B5EF4-FFF2-40B4-BE49-F238E27FC236}">
                <a16:creationId xmlns:a16="http://schemas.microsoft.com/office/drawing/2014/main" id="{17F3DE1A-3E27-3B4F-8B6C-37B22739B93C}"/>
              </a:ext>
            </a:extLst>
          </p:cNvPr>
          <p:cNvPicPr>
            <a:picLocks noChangeAspect="1"/>
          </p:cNvPicPr>
          <p:nvPr/>
        </p:nvPicPr>
        <p:blipFill>
          <a:blip r:embed="rId2"/>
          <a:stretch>
            <a:fillRect/>
          </a:stretch>
        </p:blipFill>
        <p:spPr>
          <a:xfrm>
            <a:off x="2857017" y="1332412"/>
            <a:ext cx="5581588" cy="4650378"/>
          </a:xfrm>
          <a:prstGeom prst="rect">
            <a:avLst/>
          </a:prstGeom>
        </p:spPr>
      </p:pic>
      <p:sp>
        <p:nvSpPr>
          <p:cNvPr id="4" name="Título 1">
            <a:extLst>
              <a:ext uri="{FF2B5EF4-FFF2-40B4-BE49-F238E27FC236}">
                <a16:creationId xmlns:a16="http://schemas.microsoft.com/office/drawing/2014/main" id="{A11C4E1E-40D9-4CA4-A446-4C8F43BD2337}"/>
              </a:ext>
            </a:extLst>
          </p:cNvPr>
          <p:cNvSpPr>
            <a:spLocks noGrp="1"/>
          </p:cNvSpPr>
          <p:nvPr>
            <p:ph type="title"/>
          </p:nvPr>
        </p:nvSpPr>
        <p:spPr>
          <a:xfrm>
            <a:off x="260350" y="228600"/>
            <a:ext cx="10687050" cy="914400"/>
          </a:xfrm>
        </p:spPr>
        <p:txBody>
          <a:bodyPr/>
          <a:lstStyle/>
          <a:p>
            <a:r>
              <a:rPr lang="pt-BR" dirty="0"/>
              <a:t>Computação nas Nuvens</a:t>
            </a:r>
          </a:p>
        </p:txBody>
      </p:sp>
      <p:sp>
        <p:nvSpPr>
          <p:cNvPr id="5" name="CaixaDeTexto 4">
            <a:extLst>
              <a:ext uri="{FF2B5EF4-FFF2-40B4-BE49-F238E27FC236}">
                <a16:creationId xmlns:a16="http://schemas.microsoft.com/office/drawing/2014/main" id="{7D30113F-F555-45DC-AB3E-987FF933C001}"/>
              </a:ext>
            </a:extLst>
          </p:cNvPr>
          <p:cNvSpPr txBox="1"/>
          <p:nvPr/>
        </p:nvSpPr>
        <p:spPr>
          <a:xfrm>
            <a:off x="1011382" y="5805055"/>
            <a:ext cx="2881745" cy="369332"/>
          </a:xfrm>
          <a:prstGeom prst="rect">
            <a:avLst/>
          </a:prstGeom>
          <a:noFill/>
        </p:spPr>
        <p:txBody>
          <a:bodyPr wrap="square" rtlCol="0">
            <a:spAutoFit/>
          </a:bodyPr>
          <a:lstStyle/>
          <a:p>
            <a:r>
              <a:rPr lang="pt-BR" dirty="0"/>
              <a:t>Lucas S</a:t>
            </a:r>
          </a:p>
        </p:txBody>
      </p:sp>
    </p:spTree>
    <p:extLst>
      <p:ext uri="{BB962C8B-B14F-4D97-AF65-F5344CB8AC3E}">
        <p14:creationId xmlns:p14="http://schemas.microsoft.com/office/powerpoint/2010/main" val="27273450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03A61C4-B79C-4CCE-B9DF-7CEDA0512D0D}"/>
              </a:ext>
            </a:extLst>
          </p:cNvPr>
          <p:cNvSpPr>
            <a:spLocks noGrp="1"/>
          </p:cNvSpPr>
          <p:nvPr>
            <p:ph type="title"/>
          </p:nvPr>
        </p:nvSpPr>
        <p:spPr/>
        <p:txBody>
          <a:bodyPr/>
          <a:lstStyle/>
          <a:p>
            <a:r>
              <a:rPr lang="pt-BR" dirty="0"/>
              <a:t>  Exemplo de Computação </a:t>
            </a:r>
            <a:r>
              <a:rPr lang="pt-BR"/>
              <a:t>em Nuvem</a:t>
            </a:r>
            <a:endParaRPr lang="pt-BR" dirty="0"/>
          </a:p>
        </p:txBody>
      </p:sp>
      <p:pic>
        <p:nvPicPr>
          <p:cNvPr id="4" name="Project xCloud no Brasil!">
            <a:hlinkClick r:id="" action="ppaction://media"/>
            <a:extLst>
              <a:ext uri="{FF2B5EF4-FFF2-40B4-BE49-F238E27FC236}">
                <a16:creationId xmlns:a16="http://schemas.microsoft.com/office/drawing/2014/main" id="{8FE7F61B-169B-4BD3-9BCA-2EDC1899E237}"/>
              </a:ext>
            </a:extLst>
          </p:cNvPr>
          <p:cNvPicPr>
            <a:picLocks noGrp="1" noChangeAspect="1"/>
          </p:cNvPicPr>
          <p:nvPr>
            <p:ph idx="1"/>
            <a:videoFile r:link="rId1"/>
            <p:extLst>
              <p:ext uri="{DAA4B4D4-6D71-4841-9C94-3DE7FCFB9230}">
                <p14:media xmlns:p14="http://schemas.microsoft.com/office/powerpoint/2010/main" r:embed="rId2">
                  <p14:trim st="6952"/>
                </p14:media>
              </p:ext>
            </p:extLst>
          </p:nvPr>
        </p:nvPicPr>
        <p:blipFill>
          <a:blip r:embed="rId4"/>
          <a:stretch>
            <a:fillRect/>
          </a:stretch>
        </p:blipFill>
        <p:spPr>
          <a:xfrm>
            <a:off x="1972974" y="1433945"/>
            <a:ext cx="7856537" cy="4419600"/>
          </a:xfrm>
        </p:spPr>
      </p:pic>
    </p:spTree>
    <p:extLst>
      <p:ext uri="{BB962C8B-B14F-4D97-AF65-F5344CB8AC3E}">
        <p14:creationId xmlns:p14="http://schemas.microsoft.com/office/powerpoint/2010/main" val="958984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882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E107936-8D9A-0B4A-A8DA-A35DB75AF64E}"/>
              </a:ext>
            </a:extLst>
          </p:cNvPr>
          <p:cNvSpPr>
            <a:spLocks noGrp="1"/>
          </p:cNvSpPr>
          <p:nvPr>
            <p:ph type="title"/>
          </p:nvPr>
        </p:nvSpPr>
        <p:spPr/>
        <p:txBody>
          <a:bodyPr/>
          <a:lstStyle/>
          <a:p>
            <a:r>
              <a:rPr lang="pt-BR" b="0" i="0" dirty="0">
                <a:solidFill>
                  <a:schemeClr val="bg1"/>
                </a:solidFill>
                <a:effectLst/>
                <a:latin typeface="+mn-lt"/>
              </a:rPr>
              <a:t>Modelos de serviço</a:t>
            </a:r>
            <a:endParaRPr lang="pt-BR" dirty="0">
              <a:solidFill>
                <a:schemeClr val="bg1"/>
              </a:solidFill>
              <a:latin typeface="+mn-lt"/>
            </a:endParaRPr>
          </a:p>
        </p:txBody>
      </p:sp>
      <p:sp>
        <p:nvSpPr>
          <p:cNvPr id="3" name="Espaço Reservado para Conteúdo 2">
            <a:extLst>
              <a:ext uri="{FF2B5EF4-FFF2-40B4-BE49-F238E27FC236}">
                <a16:creationId xmlns:a16="http://schemas.microsoft.com/office/drawing/2014/main" id="{F5FDA6E6-43C4-3544-9B39-6D0534AEBD7D}"/>
              </a:ext>
            </a:extLst>
          </p:cNvPr>
          <p:cNvSpPr>
            <a:spLocks noGrp="1"/>
          </p:cNvSpPr>
          <p:nvPr>
            <p:ph idx="1"/>
          </p:nvPr>
        </p:nvSpPr>
        <p:spPr>
          <a:xfrm>
            <a:off x="812800" y="1508760"/>
            <a:ext cx="10566400" cy="4419600"/>
          </a:xfrm>
        </p:spPr>
        <p:txBody>
          <a:bodyPr>
            <a:noAutofit/>
          </a:bodyPr>
          <a:lstStyle/>
          <a:p>
            <a:r>
              <a:rPr lang="pt-BR" sz="2400" b="1" i="0" u="sng" strike="noStrike" dirty="0">
                <a:effectLst/>
              </a:rPr>
              <a:t>IaaS</a:t>
            </a:r>
            <a:r>
              <a:rPr lang="pt-BR" sz="2400" b="0" i="0" dirty="0">
                <a:solidFill>
                  <a:srgbClr val="202122"/>
                </a:solidFill>
                <a:effectLst/>
              </a:rPr>
              <a:t> - "</a:t>
            </a:r>
            <a:r>
              <a:rPr lang="pt-BR" sz="2400" b="0" i="1" dirty="0" err="1">
                <a:solidFill>
                  <a:srgbClr val="202122"/>
                </a:solidFill>
                <a:effectLst/>
              </a:rPr>
              <a:t>Infrastructure</a:t>
            </a:r>
            <a:r>
              <a:rPr lang="pt-BR" sz="2400" b="0" i="1" dirty="0">
                <a:solidFill>
                  <a:srgbClr val="202122"/>
                </a:solidFill>
                <a:effectLst/>
              </a:rPr>
              <a:t> as a Service</a:t>
            </a:r>
            <a:r>
              <a:rPr lang="pt-BR" sz="2400" b="0" i="0" dirty="0">
                <a:solidFill>
                  <a:srgbClr val="202122"/>
                </a:solidFill>
                <a:effectLst/>
              </a:rPr>
              <a:t>" ou </a:t>
            </a:r>
            <a:r>
              <a:rPr lang="pt-BR" sz="2400" b="1" i="0" dirty="0">
                <a:solidFill>
                  <a:srgbClr val="202122"/>
                </a:solidFill>
                <a:effectLst/>
              </a:rPr>
              <a:t>Infraestrutura como Serviço</a:t>
            </a:r>
            <a:r>
              <a:rPr lang="pt-BR" sz="2400" b="0" i="0" dirty="0">
                <a:solidFill>
                  <a:srgbClr val="202122"/>
                </a:solidFill>
                <a:effectLst/>
              </a:rPr>
              <a:t> (em português): Nesse primeiro exemplo dos modelos de nuvem, a empresa contrata uma capacidade de hardware que corresponde a memória, armazenamento, processamento etc. Podem entrar nesse pacote de contratações os servidores, roteadores, racks, entre outros.</a:t>
            </a:r>
          </a:p>
          <a:p>
            <a:endParaRPr lang="pt-BR" sz="2400" b="0" i="0" dirty="0">
              <a:solidFill>
                <a:srgbClr val="202122"/>
              </a:solidFill>
              <a:effectLst/>
            </a:endParaRPr>
          </a:p>
          <a:p>
            <a:r>
              <a:rPr lang="pt-BR" sz="2400" b="0" i="0" dirty="0">
                <a:solidFill>
                  <a:srgbClr val="202122"/>
                </a:solidFill>
                <a:effectLst/>
              </a:rPr>
              <a:t>Dependendo do fornecedor e do modelo escolhido, a sua empresa pode ser tarifada, por exemplo, pelo número de servidores utilizados e pela quantidade de dados armazenados ou trafegados. Em geral, tudo é fornecido por meio de um data center com servidores virtuais, em que você paga somente por aquilo que usar.</a:t>
            </a:r>
            <a:endParaRPr lang="pt-BR" sz="2400" dirty="0"/>
          </a:p>
        </p:txBody>
      </p:sp>
      <p:sp>
        <p:nvSpPr>
          <p:cNvPr id="4" name="CaixaDeTexto 3">
            <a:extLst>
              <a:ext uri="{FF2B5EF4-FFF2-40B4-BE49-F238E27FC236}">
                <a16:creationId xmlns:a16="http://schemas.microsoft.com/office/drawing/2014/main" id="{4B0DEC07-E690-43B2-8486-FA719D397E61}"/>
              </a:ext>
            </a:extLst>
          </p:cNvPr>
          <p:cNvSpPr txBox="1"/>
          <p:nvPr/>
        </p:nvSpPr>
        <p:spPr>
          <a:xfrm>
            <a:off x="1011382" y="5805055"/>
            <a:ext cx="2881745" cy="369332"/>
          </a:xfrm>
          <a:prstGeom prst="rect">
            <a:avLst/>
          </a:prstGeom>
          <a:noFill/>
        </p:spPr>
        <p:txBody>
          <a:bodyPr wrap="square" rtlCol="0">
            <a:spAutoFit/>
          </a:bodyPr>
          <a:lstStyle/>
          <a:p>
            <a:r>
              <a:rPr lang="pt-BR" dirty="0"/>
              <a:t>Lucas S</a:t>
            </a:r>
          </a:p>
        </p:txBody>
      </p:sp>
    </p:spTree>
    <p:extLst>
      <p:ext uri="{BB962C8B-B14F-4D97-AF65-F5344CB8AC3E}">
        <p14:creationId xmlns:p14="http://schemas.microsoft.com/office/powerpoint/2010/main" val="8468369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70EC9B9-80AD-7340-9E16-BCCEF815EA9D}"/>
              </a:ext>
            </a:extLst>
          </p:cNvPr>
          <p:cNvSpPr>
            <a:spLocks noGrp="1"/>
          </p:cNvSpPr>
          <p:nvPr>
            <p:ph type="title"/>
          </p:nvPr>
        </p:nvSpPr>
        <p:spPr/>
        <p:txBody>
          <a:bodyPr/>
          <a:lstStyle/>
          <a:p>
            <a:r>
              <a:rPr lang="pt-BR" b="0" i="0" dirty="0">
                <a:solidFill>
                  <a:schemeClr val="bg1"/>
                </a:solidFill>
                <a:effectLst/>
                <a:latin typeface="+mn-lt"/>
              </a:rPr>
              <a:t>Modelos de serviço</a:t>
            </a:r>
            <a:endParaRPr lang="pt-BR" dirty="0"/>
          </a:p>
        </p:txBody>
      </p:sp>
      <p:sp>
        <p:nvSpPr>
          <p:cNvPr id="3" name="Espaço Reservado para Conteúdo 2">
            <a:extLst>
              <a:ext uri="{FF2B5EF4-FFF2-40B4-BE49-F238E27FC236}">
                <a16:creationId xmlns:a16="http://schemas.microsoft.com/office/drawing/2014/main" id="{6EE0F799-C33C-564E-A45D-1D388F77B374}"/>
              </a:ext>
            </a:extLst>
          </p:cNvPr>
          <p:cNvSpPr>
            <a:spLocks noGrp="1"/>
          </p:cNvSpPr>
          <p:nvPr>
            <p:ph idx="1"/>
          </p:nvPr>
        </p:nvSpPr>
        <p:spPr>
          <a:xfrm>
            <a:off x="812800" y="1482635"/>
            <a:ext cx="10566400" cy="4419600"/>
          </a:xfrm>
        </p:spPr>
        <p:txBody>
          <a:bodyPr>
            <a:noAutofit/>
          </a:bodyPr>
          <a:lstStyle/>
          <a:p>
            <a:r>
              <a:rPr lang="pt-BR" sz="2000" b="1" u="sng" dirty="0"/>
              <a:t>PaaS</a:t>
            </a:r>
            <a:r>
              <a:rPr lang="pt-BR" sz="2000" dirty="0"/>
              <a:t> – “</a:t>
            </a:r>
            <a:r>
              <a:rPr lang="pt-BR" sz="2000" dirty="0" err="1"/>
              <a:t>Plataform</a:t>
            </a:r>
            <a:r>
              <a:rPr lang="pt-BR" sz="2000" dirty="0"/>
              <a:t> as a Service” ou Plataforma como Serviço (em português): dá aos desenvolvedores as ferramentas necessárias para criar e hospedar aplicativos Web. A PaaS foi desenvolvida para proporcionar aos utilizadores o acesso aos componentes necessários para desenvolver e operar rapidamente aplicativos Web ou móveis na Internet, sem se preocupar com a configuração ou gerenciamento da infraestrutura subjacente dos servidores, armazenamento, redes e bancos de dados. </a:t>
            </a:r>
          </a:p>
          <a:p>
            <a:endParaRPr lang="pt-BR" sz="2000" dirty="0"/>
          </a:p>
          <a:p>
            <a:r>
              <a:rPr lang="pt-BR" sz="2000" dirty="0"/>
              <a:t>A definição do NIST de computação em nuvem define Plataforma como um serviço como: A capacidade oferecida ao consumidor é implementar na infraestrutura em nuvem os aplicativos criados ou adquiridos ou controlados pelo consumidor criados usando linguagens de programação, bibliotecas, serviços e ferramentas suportados pelo provedor. O consumidor não controla a infraestrutura de nuvem subjacente, incluindo rede, servidores, sistemas operacionais ou armazenamento, mas tem controle sobre os aplicativos implantados e possivelmente configurações para o ambiente de hospedagem de aplicativos;</a:t>
            </a:r>
          </a:p>
        </p:txBody>
      </p:sp>
      <p:sp>
        <p:nvSpPr>
          <p:cNvPr id="4" name="CaixaDeTexto 3">
            <a:extLst>
              <a:ext uri="{FF2B5EF4-FFF2-40B4-BE49-F238E27FC236}">
                <a16:creationId xmlns:a16="http://schemas.microsoft.com/office/drawing/2014/main" id="{02E38CB7-C19F-4BFB-A894-CAE9E79B905F}"/>
              </a:ext>
            </a:extLst>
          </p:cNvPr>
          <p:cNvSpPr txBox="1"/>
          <p:nvPr/>
        </p:nvSpPr>
        <p:spPr>
          <a:xfrm>
            <a:off x="928255" y="6241870"/>
            <a:ext cx="2881745" cy="369332"/>
          </a:xfrm>
          <a:prstGeom prst="rect">
            <a:avLst/>
          </a:prstGeom>
          <a:noFill/>
        </p:spPr>
        <p:txBody>
          <a:bodyPr wrap="square" rtlCol="0">
            <a:spAutoFit/>
          </a:bodyPr>
          <a:lstStyle/>
          <a:p>
            <a:r>
              <a:rPr lang="pt-BR" dirty="0"/>
              <a:t>Lucas S</a:t>
            </a:r>
          </a:p>
        </p:txBody>
      </p:sp>
    </p:spTree>
    <p:extLst>
      <p:ext uri="{BB962C8B-B14F-4D97-AF65-F5344CB8AC3E}">
        <p14:creationId xmlns:p14="http://schemas.microsoft.com/office/powerpoint/2010/main" val="34877222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84084D3-8852-4D49-9B9B-F18FE4500A0A}"/>
              </a:ext>
            </a:extLst>
          </p:cNvPr>
          <p:cNvSpPr>
            <a:spLocks noGrp="1"/>
          </p:cNvSpPr>
          <p:nvPr>
            <p:ph type="title"/>
          </p:nvPr>
        </p:nvSpPr>
        <p:spPr/>
        <p:txBody>
          <a:bodyPr/>
          <a:lstStyle/>
          <a:p>
            <a:r>
              <a:rPr lang="pt-BR" b="0" i="0" dirty="0">
                <a:solidFill>
                  <a:schemeClr val="bg1"/>
                </a:solidFill>
                <a:effectLst/>
                <a:latin typeface="+mn-lt"/>
              </a:rPr>
              <a:t>Modelos de serviço</a:t>
            </a:r>
            <a:endParaRPr lang="pt-BR" dirty="0"/>
          </a:p>
        </p:txBody>
      </p:sp>
      <p:sp>
        <p:nvSpPr>
          <p:cNvPr id="3" name="Espaço Reservado para Conteúdo 2">
            <a:extLst>
              <a:ext uri="{FF2B5EF4-FFF2-40B4-BE49-F238E27FC236}">
                <a16:creationId xmlns:a16="http://schemas.microsoft.com/office/drawing/2014/main" id="{B51151C1-9E86-BD45-8512-46B9DF5224D6}"/>
              </a:ext>
            </a:extLst>
          </p:cNvPr>
          <p:cNvSpPr>
            <a:spLocks noGrp="1"/>
          </p:cNvSpPr>
          <p:nvPr>
            <p:ph idx="1"/>
          </p:nvPr>
        </p:nvSpPr>
        <p:spPr>
          <a:xfrm>
            <a:off x="812800" y="1469572"/>
            <a:ext cx="10566400" cy="4419600"/>
          </a:xfrm>
        </p:spPr>
        <p:txBody>
          <a:bodyPr>
            <a:noAutofit/>
          </a:bodyPr>
          <a:lstStyle/>
          <a:p>
            <a:r>
              <a:rPr lang="pt-BR" sz="2000" b="1" i="0" u="sng" dirty="0" err="1">
                <a:solidFill>
                  <a:srgbClr val="202122"/>
                </a:solidFill>
                <a:effectLst/>
              </a:rPr>
              <a:t>DaaS</a:t>
            </a:r>
            <a:r>
              <a:rPr lang="pt-BR" sz="2000" b="0" i="0" u="sng" dirty="0">
                <a:solidFill>
                  <a:srgbClr val="202122"/>
                </a:solidFill>
                <a:effectLst/>
              </a:rPr>
              <a:t> </a:t>
            </a:r>
            <a:r>
              <a:rPr lang="pt-BR" sz="2000" b="0" i="0" dirty="0">
                <a:solidFill>
                  <a:srgbClr val="202122"/>
                </a:solidFill>
                <a:effectLst/>
              </a:rPr>
              <a:t>- "</a:t>
            </a:r>
            <a:r>
              <a:rPr lang="pt-BR" sz="2000" b="0" i="1" dirty="0">
                <a:solidFill>
                  <a:srgbClr val="202122"/>
                </a:solidFill>
                <a:effectLst/>
              </a:rPr>
              <a:t>Desktop as a Service"</a:t>
            </a:r>
            <a:r>
              <a:rPr lang="pt-BR" sz="2000" b="0" i="0" dirty="0">
                <a:solidFill>
                  <a:srgbClr val="202122"/>
                </a:solidFill>
                <a:effectLst/>
              </a:rPr>
              <a:t> ou </a:t>
            </a:r>
            <a:r>
              <a:rPr lang="pt-BR" sz="2000" b="1" i="0" dirty="0">
                <a:solidFill>
                  <a:srgbClr val="202122"/>
                </a:solidFill>
                <a:effectLst/>
              </a:rPr>
              <a:t>Área de trabalho como serviço</a:t>
            </a:r>
            <a:r>
              <a:rPr lang="pt-BR" sz="2000" b="0" i="0" dirty="0">
                <a:solidFill>
                  <a:srgbClr val="202122"/>
                </a:solidFill>
                <a:effectLst/>
              </a:rPr>
              <a:t> (em português): O desktop como serviço (</a:t>
            </a:r>
            <a:r>
              <a:rPr lang="pt-BR" sz="2000" b="0" i="0" dirty="0" err="1">
                <a:solidFill>
                  <a:srgbClr val="202122"/>
                </a:solidFill>
                <a:effectLst/>
              </a:rPr>
              <a:t>DaaS</a:t>
            </a:r>
            <a:r>
              <a:rPr lang="pt-BR" sz="2000" b="0" i="0" dirty="0">
                <a:solidFill>
                  <a:srgbClr val="202122"/>
                </a:solidFill>
                <a:effectLst/>
              </a:rPr>
              <a:t>) é uma solução de computação em nuvem na qual a infraestrutura de desktop virtual é terceirizada para um provedor terceirizado. A funcionalidade </a:t>
            </a:r>
            <a:r>
              <a:rPr lang="pt-BR" sz="2000" b="0" i="0" dirty="0" err="1">
                <a:solidFill>
                  <a:srgbClr val="202122"/>
                </a:solidFill>
                <a:effectLst/>
              </a:rPr>
              <a:t>DaaS</a:t>
            </a:r>
            <a:r>
              <a:rPr lang="pt-BR" sz="2000" b="0" i="0" dirty="0">
                <a:solidFill>
                  <a:srgbClr val="202122"/>
                </a:solidFill>
                <a:effectLst/>
              </a:rPr>
              <a:t> conta com o desktop virtual, que é uma sessão controlada pelo utilizador ou uma máquina dedicada que transforma serviços de nuvem sob demanda para utilizadores e organizações em todo o mundo. Esse é um modelo eficiente no qual o provedor de serviços controla todas as responsabilidades de </a:t>
            </a:r>
            <a:r>
              <a:rPr lang="pt-BR" sz="2000" b="0" i="0" dirty="0" err="1">
                <a:solidFill>
                  <a:srgbClr val="202122"/>
                </a:solidFill>
                <a:effectLst/>
              </a:rPr>
              <a:t>back-end</a:t>
            </a:r>
            <a:r>
              <a:rPr lang="pt-BR" sz="2000" b="0" i="0" dirty="0">
                <a:solidFill>
                  <a:srgbClr val="202122"/>
                </a:solidFill>
                <a:effectLst/>
              </a:rPr>
              <a:t> que normalmente seriam fornecidas pelo software aplicativo. Desktop como um serviço também é conhecido como desktop virtual ou serviços de desktop hospedados. O </a:t>
            </a:r>
            <a:r>
              <a:rPr lang="pt-BR" sz="2000" b="0" i="0" dirty="0" err="1">
                <a:solidFill>
                  <a:srgbClr val="202122"/>
                </a:solidFill>
                <a:effectLst/>
              </a:rPr>
              <a:t>DaaS</a:t>
            </a:r>
            <a:r>
              <a:rPr lang="pt-BR" sz="2000" b="0" i="0" dirty="0">
                <a:solidFill>
                  <a:srgbClr val="202122"/>
                </a:solidFill>
                <a:effectLst/>
              </a:rPr>
              <a:t> facilita o gerenciamento de vários tipos de recursos de computadores, incluindo desktops, laptops, unidades de mão e </a:t>
            </a:r>
            <a:r>
              <a:rPr lang="pt-BR" sz="2000" b="0" i="0" dirty="0" err="1">
                <a:solidFill>
                  <a:srgbClr val="202122"/>
                </a:solidFill>
                <a:effectLst/>
              </a:rPr>
              <a:t>thin</a:t>
            </a:r>
            <a:r>
              <a:rPr lang="pt-BR" sz="2000" b="0" i="0" dirty="0">
                <a:solidFill>
                  <a:srgbClr val="202122"/>
                </a:solidFill>
                <a:effectLst/>
              </a:rPr>
              <a:t> </a:t>
            </a:r>
            <a:r>
              <a:rPr lang="pt-BR" sz="2000" b="0" i="0" dirty="0" err="1">
                <a:solidFill>
                  <a:srgbClr val="202122"/>
                </a:solidFill>
                <a:effectLst/>
              </a:rPr>
              <a:t>clients</a:t>
            </a:r>
            <a:r>
              <a:rPr lang="pt-BR" sz="2000" b="0" i="0" dirty="0">
                <a:solidFill>
                  <a:srgbClr val="202122"/>
                </a:solidFill>
                <a:effectLst/>
              </a:rPr>
              <a:t>. O </a:t>
            </a:r>
            <a:r>
              <a:rPr lang="pt-BR" sz="2000" b="0" i="0" dirty="0" err="1">
                <a:solidFill>
                  <a:srgbClr val="202122"/>
                </a:solidFill>
                <a:effectLst/>
              </a:rPr>
              <a:t>DaaS</a:t>
            </a:r>
            <a:r>
              <a:rPr lang="pt-BR" sz="2000" b="0" i="0" dirty="0">
                <a:solidFill>
                  <a:srgbClr val="202122"/>
                </a:solidFill>
                <a:effectLst/>
              </a:rPr>
              <a:t> usa execução distribuída ou execução remota, dependendo do tipo de implementação. O </a:t>
            </a:r>
            <a:r>
              <a:rPr lang="pt-BR" sz="2000" b="0" i="0" dirty="0" err="1">
                <a:solidFill>
                  <a:srgbClr val="202122"/>
                </a:solidFill>
                <a:effectLst/>
              </a:rPr>
              <a:t>DaaS</a:t>
            </a:r>
            <a:r>
              <a:rPr lang="pt-BR" sz="2000" b="0" i="0" dirty="0">
                <a:solidFill>
                  <a:srgbClr val="202122"/>
                </a:solidFill>
                <a:effectLst/>
              </a:rPr>
              <a:t> é uma alternativa econômica para soluções de TI convencionais e é usado por organizações e empresas que exigem altos níveis de desempenho e disponibilidade. Além disso, o </a:t>
            </a:r>
            <a:r>
              <a:rPr lang="pt-BR" sz="2000" b="0" i="0" dirty="0" err="1">
                <a:solidFill>
                  <a:srgbClr val="202122"/>
                </a:solidFill>
                <a:effectLst/>
              </a:rPr>
              <a:t>DaaS</a:t>
            </a:r>
            <a:r>
              <a:rPr lang="pt-BR" sz="2000" b="0" i="0" dirty="0">
                <a:solidFill>
                  <a:srgbClr val="202122"/>
                </a:solidFill>
                <a:effectLst/>
              </a:rPr>
              <a:t> serve como uma solução ideal para pequenas organizações com recursos limitados;</a:t>
            </a:r>
            <a:endParaRPr lang="pt-BR" sz="2000" dirty="0"/>
          </a:p>
        </p:txBody>
      </p:sp>
      <p:sp>
        <p:nvSpPr>
          <p:cNvPr id="4" name="CaixaDeTexto 3">
            <a:extLst>
              <a:ext uri="{FF2B5EF4-FFF2-40B4-BE49-F238E27FC236}">
                <a16:creationId xmlns:a16="http://schemas.microsoft.com/office/drawing/2014/main" id="{3099C12B-B49F-42D6-869A-2DED775B7537}"/>
              </a:ext>
            </a:extLst>
          </p:cNvPr>
          <p:cNvSpPr txBox="1"/>
          <p:nvPr/>
        </p:nvSpPr>
        <p:spPr>
          <a:xfrm>
            <a:off x="928255" y="6260068"/>
            <a:ext cx="2881745" cy="369332"/>
          </a:xfrm>
          <a:prstGeom prst="rect">
            <a:avLst/>
          </a:prstGeom>
          <a:noFill/>
        </p:spPr>
        <p:txBody>
          <a:bodyPr wrap="square" rtlCol="0">
            <a:spAutoFit/>
          </a:bodyPr>
          <a:lstStyle/>
          <a:p>
            <a:r>
              <a:rPr lang="pt-BR" dirty="0"/>
              <a:t>Gustavo</a:t>
            </a:r>
          </a:p>
        </p:txBody>
      </p:sp>
    </p:spTree>
    <p:extLst>
      <p:ext uri="{BB962C8B-B14F-4D97-AF65-F5344CB8AC3E}">
        <p14:creationId xmlns:p14="http://schemas.microsoft.com/office/powerpoint/2010/main" val="31650218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95AF62E-EFA5-D54B-A9D7-B109F121B793}"/>
              </a:ext>
            </a:extLst>
          </p:cNvPr>
          <p:cNvSpPr>
            <a:spLocks noGrp="1"/>
          </p:cNvSpPr>
          <p:nvPr>
            <p:ph type="title"/>
          </p:nvPr>
        </p:nvSpPr>
        <p:spPr/>
        <p:txBody>
          <a:bodyPr/>
          <a:lstStyle/>
          <a:p>
            <a:r>
              <a:rPr lang="pt-BR" b="0" i="0" dirty="0">
                <a:solidFill>
                  <a:schemeClr val="bg1"/>
                </a:solidFill>
                <a:effectLst/>
                <a:latin typeface="+mn-lt"/>
              </a:rPr>
              <a:t>Modelos de serviço</a:t>
            </a:r>
            <a:endParaRPr lang="pt-BR" dirty="0"/>
          </a:p>
        </p:txBody>
      </p:sp>
      <p:sp>
        <p:nvSpPr>
          <p:cNvPr id="3" name="Espaço Reservado para Conteúdo 2">
            <a:extLst>
              <a:ext uri="{FF2B5EF4-FFF2-40B4-BE49-F238E27FC236}">
                <a16:creationId xmlns:a16="http://schemas.microsoft.com/office/drawing/2014/main" id="{1B4B643E-C125-6943-B193-9931BDAD5B73}"/>
              </a:ext>
            </a:extLst>
          </p:cNvPr>
          <p:cNvSpPr>
            <a:spLocks noGrp="1"/>
          </p:cNvSpPr>
          <p:nvPr>
            <p:ph idx="1"/>
          </p:nvPr>
        </p:nvSpPr>
        <p:spPr/>
        <p:txBody>
          <a:bodyPr/>
          <a:lstStyle/>
          <a:p>
            <a:r>
              <a:rPr lang="pt-BR" sz="2400" b="1" i="0" u="sng" strike="noStrike" dirty="0">
                <a:effectLst/>
              </a:rPr>
              <a:t>SaaS</a:t>
            </a:r>
            <a:r>
              <a:rPr lang="pt-BR" sz="2400" b="0" i="0" dirty="0">
                <a:solidFill>
                  <a:srgbClr val="202122"/>
                </a:solidFill>
                <a:effectLst/>
              </a:rPr>
              <a:t> - </a:t>
            </a:r>
            <a:r>
              <a:rPr lang="pt-BR" sz="2400" b="0" i="1" dirty="0">
                <a:solidFill>
                  <a:srgbClr val="202122"/>
                </a:solidFill>
                <a:effectLst/>
              </a:rPr>
              <a:t>"Software as a Service</a:t>
            </a:r>
            <a:r>
              <a:rPr lang="pt-BR" sz="2400" b="0" i="0" dirty="0">
                <a:solidFill>
                  <a:srgbClr val="202122"/>
                </a:solidFill>
                <a:effectLst/>
              </a:rPr>
              <a:t>" ou </a:t>
            </a:r>
            <a:r>
              <a:rPr lang="pt-BR" sz="2400" b="1" i="0" dirty="0">
                <a:solidFill>
                  <a:srgbClr val="202122"/>
                </a:solidFill>
                <a:effectLst/>
              </a:rPr>
              <a:t>Software como Serviço</a:t>
            </a:r>
            <a:r>
              <a:rPr lang="pt-BR" sz="2400" b="0" i="0" dirty="0">
                <a:solidFill>
                  <a:srgbClr val="202122"/>
                </a:solidFill>
                <a:effectLst/>
              </a:rPr>
              <a:t> (em português): O software como um serviço oferece um produto completo, executado e gerenciado pelo provedor de serviços. Na maioria dos casos, as pessoas que se referem ao software como um serviço estão se referindo às aplicações de utilizador final. Com uma oferta de SaaS, não é necessário pensar sobre como o serviço é mantido ou como a infraestrutura subjacente é gerenciada, você só precisa pensar em como usará este tipo específico de software.(p.ex.: </a:t>
            </a:r>
            <a:r>
              <a:rPr lang="pt-BR" sz="2400" b="0" i="0" u="none" strike="noStrike" dirty="0">
                <a:solidFill>
                  <a:srgbClr val="3366CC"/>
                </a:solidFill>
                <a:effectLst/>
                <a:hlinkClick r:id="rId2" tooltip="Google Docs"/>
              </a:rPr>
              <a:t>Google </a:t>
            </a:r>
            <a:r>
              <a:rPr lang="pt-BR" sz="2400" b="0" i="0" u="none" strike="noStrike" dirty="0" err="1">
                <a:solidFill>
                  <a:srgbClr val="3366CC"/>
                </a:solidFill>
                <a:effectLst/>
                <a:hlinkClick r:id="rId2" tooltip="Google Docs"/>
              </a:rPr>
              <a:t>Docs</a:t>
            </a:r>
            <a:r>
              <a:rPr lang="pt-BR" sz="2400" b="0" i="0" dirty="0">
                <a:solidFill>
                  <a:srgbClr val="202122"/>
                </a:solidFill>
                <a:effectLst/>
              </a:rPr>
              <a:t> , </a:t>
            </a:r>
            <a:r>
              <a:rPr lang="pt-BR" sz="2400" b="0" i="0" u="none" strike="noStrike" dirty="0">
                <a:solidFill>
                  <a:srgbClr val="3366CC"/>
                </a:solidFill>
                <a:effectLst/>
                <a:hlinkClick r:id="rId3" tooltip="Microsoft"/>
              </a:rPr>
              <a:t>Microsoft</a:t>
            </a:r>
            <a:r>
              <a:rPr lang="pt-BR" sz="2400" b="0" i="0" dirty="0">
                <a:solidFill>
                  <a:srgbClr val="202122"/>
                </a:solidFill>
                <a:effectLst/>
              </a:rPr>
              <a:t> </a:t>
            </a:r>
            <a:r>
              <a:rPr lang="pt-BR" sz="2400" b="0" i="0" u="none" strike="noStrike" dirty="0">
                <a:solidFill>
                  <a:srgbClr val="3366CC"/>
                </a:solidFill>
                <a:effectLst/>
                <a:hlinkClick r:id="rId4" tooltip="SharePoint"/>
              </a:rPr>
              <a:t>SharePoint</a:t>
            </a:r>
            <a:r>
              <a:rPr lang="pt-BR" sz="2400" b="0" i="0" dirty="0">
                <a:solidFill>
                  <a:srgbClr val="202122"/>
                </a:solidFill>
                <a:effectLst/>
              </a:rPr>
              <a:t> Online);</a:t>
            </a:r>
            <a:endParaRPr lang="pt-BR" sz="2400" dirty="0"/>
          </a:p>
        </p:txBody>
      </p:sp>
      <p:sp>
        <p:nvSpPr>
          <p:cNvPr id="4" name="CaixaDeTexto 3">
            <a:extLst>
              <a:ext uri="{FF2B5EF4-FFF2-40B4-BE49-F238E27FC236}">
                <a16:creationId xmlns:a16="http://schemas.microsoft.com/office/drawing/2014/main" id="{07311288-BDB5-4DC8-A966-5260AA3AEA4C}"/>
              </a:ext>
            </a:extLst>
          </p:cNvPr>
          <p:cNvSpPr txBox="1"/>
          <p:nvPr/>
        </p:nvSpPr>
        <p:spPr>
          <a:xfrm>
            <a:off x="914401" y="5835134"/>
            <a:ext cx="2881745" cy="369332"/>
          </a:xfrm>
          <a:prstGeom prst="rect">
            <a:avLst/>
          </a:prstGeom>
          <a:noFill/>
        </p:spPr>
        <p:txBody>
          <a:bodyPr wrap="square" rtlCol="0">
            <a:spAutoFit/>
          </a:bodyPr>
          <a:lstStyle/>
          <a:p>
            <a:r>
              <a:rPr lang="pt-BR" dirty="0"/>
              <a:t>Gustavo</a:t>
            </a:r>
          </a:p>
        </p:txBody>
      </p:sp>
    </p:spTree>
    <p:extLst>
      <p:ext uri="{BB962C8B-B14F-4D97-AF65-F5344CB8AC3E}">
        <p14:creationId xmlns:p14="http://schemas.microsoft.com/office/powerpoint/2010/main" val="25521957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DE954A9-6A96-184B-9DC3-919170111B32}"/>
              </a:ext>
            </a:extLst>
          </p:cNvPr>
          <p:cNvSpPr>
            <a:spLocks noGrp="1"/>
          </p:cNvSpPr>
          <p:nvPr>
            <p:ph type="title"/>
          </p:nvPr>
        </p:nvSpPr>
        <p:spPr/>
        <p:txBody>
          <a:bodyPr/>
          <a:lstStyle/>
          <a:p>
            <a:r>
              <a:rPr lang="pt-BR" b="0" i="0" dirty="0">
                <a:solidFill>
                  <a:schemeClr val="bg1"/>
                </a:solidFill>
                <a:effectLst/>
                <a:latin typeface="+mn-lt"/>
              </a:rPr>
              <a:t>Modelos de serviço</a:t>
            </a:r>
            <a:endParaRPr lang="pt-BR" dirty="0"/>
          </a:p>
        </p:txBody>
      </p:sp>
      <p:sp>
        <p:nvSpPr>
          <p:cNvPr id="3" name="Espaço Reservado para Conteúdo 2">
            <a:extLst>
              <a:ext uri="{FF2B5EF4-FFF2-40B4-BE49-F238E27FC236}">
                <a16:creationId xmlns:a16="http://schemas.microsoft.com/office/drawing/2014/main" id="{07E9E0BF-FAF6-A342-877E-955751069635}"/>
              </a:ext>
            </a:extLst>
          </p:cNvPr>
          <p:cNvSpPr>
            <a:spLocks noGrp="1"/>
          </p:cNvSpPr>
          <p:nvPr>
            <p:ph idx="1"/>
          </p:nvPr>
        </p:nvSpPr>
        <p:spPr/>
        <p:txBody>
          <a:bodyPr/>
          <a:lstStyle/>
          <a:p>
            <a:r>
              <a:rPr lang="pt-BR" sz="2000" b="1" i="0" u="sng" dirty="0" err="1">
                <a:solidFill>
                  <a:srgbClr val="202122"/>
                </a:solidFill>
                <a:effectLst/>
              </a:rPr>
              <a:t>CaaS</a:t>
            </a:r>
            <a:r>
              <a:rPr lang="pt-BR" sz="2000" b="0" i="0" dirty="0">
                <a:solidFill>
                  <a:srgbClr val="202122"/>
                </a:solidFill>
                <a:effectLst/>
              </a:rPr>
              <a:t> - </a:t>
            </a:r>
            <a:r>
              <a:rPr lang="pt-BR" sz="2000" b="0" i="1" dirty="0">
                <a:solidFill>
                  <a:srgbClr val="202122"/>
                </a:solidFill>
                <a:effectLst/>
              </a:rPr>
              <a:t>"Comunicativo as a Service"</a:t>
            </a:r>
            <a:r>
              <a:rPr lang="pt-BR" sz="2000" b="0" i="0" dirty="0">
                <a:solidFill>
                  <a:srgbClr val="202122"/>
                </a:solidFill>
                <a:effectLst/>
              </a:rPr>
              <a:t> ou </a:t>
            </a:r>
            <a:r>
              <a:rPr lang="pt-BR" sz="2000" b="1" i="0" dirty="0">
                <a:solidFill>
                  <a:srgbClr val="202122"/>
                </a:solidFill>
                <a:effectLst/>
              </a:rPr>
              <a:t>Comunicação como Serviço</a:t>
            </a:r>
            <a:r>
              <a:rPr lang="pt-BR" sz="2000" b="0" i="0" dirty="0">
                <a:solidFill>
                  <a:srgbClr val="202122"/>
                </a:solidFill>
                <a:effectLst/>
              </a:rPr>
              <a:t> (em português): uso de uma solução de Comunicação Unificada hospedada em Data Center do provedor ou fabricante (p.ex.: </a:t>
            </a:r>
            <a:r>
              <a:rPr lang="pt-BR" sz="2000" b="0" i="0" u="none" strike="noStrike" dirty="0">
                <a:solidFill>
                  <a:srgbClr val="3366CC"/>
                </a:solidFill>
                <a:effectLst/>
                <a:hlinkClick r:id="rId2" tooltip="Microsoft Lync"/>
              </a:rPr>
              <a:t>Microsoft Lync</a:t>
            </a:r>
            <a:r>
              <a:rPr lang="pt-BR" sz="2000" b="0" i="0" dirty="0">
                <a:solidFill>
                  <a:srgbClr val="202122"/>
                </a:solidFill>
                <a:effectLst/>
              </a:rPr>
              <a:t>);</a:t>
            </a:r>
          </a:p>
          <a:p>
            <a:endParaRPr lang="pt-BR" sz="2000" b="1" i="0" u="sng" dirty="0">
              <a:solidFill>
                <a:srgbClr val="202122"/>
              </a:solidFill>
              <a:effectLst/>
            </a:endParaRPr>
          </a:p>
          <a:p>
            <a:r>
              <a:rPr lang="pt-BR" sz="2000" b="1" i="0" u="sng" dirty="0" err="1">
                <a:solidFill>
                  <a:srgbClr val="202122"/>
                </a:solidFill>
                <a:effectLst/>
              </a:rPr>
              <a:t>XaaS</a:t>
            </a:r>
            <a:r>
              <a:rPr lang="pt-BR" sz="2000" b="0" i="0" dirty="0">
                <a:solidFill>
                  <a:srgbClr val="202122"/>
                </a:solidFill>
                <a:effectLst/>
              </a:rPr>
              <a:t> - </a:t>
            </a:r>
            <a:r>
              <a:rPr lang="pt-BR" sz="2000" b="0" i="1" dirty="0">
                <a:solidFill>
                  <a:srgbClr val="202122"/>
                </a:solidFill>
                <a:effectLst/>
              </a:rPr>
              <a:t>"</a:t>
            </a:r>
            <a:r>
              <a:rPr lang="pt-BR" sz="2000" b="0" i="1" dirty="0" err="1">
                <a:solidFill>
                  <a:srgbClr val="202122"/>
                </a:solidFill>
                <a:effectLst/>
              </a:rPr>
              <a:t>Everything</a:t>
            </a:r>
            <a:r>
              <a:rPr lang="pt-BR" sz="2000" b="0" i="1" dirty="0">
                <a:solidFill>
                  <a:srgbClr val="202122"/>
                </a:solidFill>
                <a:effectLst/>
              </a:rPr>
              <a:t> as a Service</a:t>
            </a:r>
            <a:r>
              <a:rPr lang="pt-BR" sz="2000" b="0" i="0" dirty="0">
                <a:solidFill>
                  <a:srgbClr val="202122"/>
                </a:solidFill>
                <a:effectLst/>
              </a:rPr>
              <a:t>" ou </a:t>
            </a:r>
            <a:r>
              <a:rPr lang="pt-BR" sz="2000" b="1" i="0" dirty="0">
                <a:solidFill>
                  <a:srgbClr val="202122"/>
                </a:solidFill>
                <a:effectLst/>
              </a:rPr>
              <a:t>Tudo como Serviço</a:t>
            </a:r>
            <a:r>
              <a:rPr lang="pt-BR" sz="2000" b="0" i="0" dirty="0">
                <a:solidFill>
                  <a:srgbClr val="202122"/>
                </a:solidFill>
                <a:effectLst/>
              </a:rPr>
              <a:t> (em português): quando se utiliza tudo, infraestrutura, plataformas, software, suporte, enfim, o que envolve T.I.C. (Tecnologia da Informação e Comunicação) como um Serviço. Tudo como um serviço oferece a flexibilidade para que utilizadores e empresas personalizem seus ambientes de computação para criar as experiências que desejam, tudo sob demanda. O </a:t>
            </a:r>
            <a:r>
              <a:rPr lang="pt-BR" sz="2000" b="0" i="0" dirty="0" err="1">
                <a:solidFill>
                  <a:srgbClr val="202122"/>
                </a:solidFill>
                <a:effectLst/>
              </a:rPr>
              <a:t>XaaS</a:t>
            </a:r>
            <a:r>
              <a:rPr lang="pt-BR" sz="2000" b="0" i="0" dirty="0">
                <a:solidFill>
                  <a:srgbClr val="202122"/>
                </a:solidFill>
                <a:effectLst/>
              </a:rPr>
              <a:t> é dependente de uma forte plataforma de serviços em nuvem e conectividade confiável à Internet para ganhar com sucesso tração e aceitação entre indivíduos e empresas;</a:t>
            </a:r>
            <a:endParaRPr lang="pt-BR" sz="2000" dirty="0"/>
          </a:p>
        </p:txBody>
      </p:sp>
      <p:sp>
        <p:nvSpPr>
          <p:cNvPr id="4" name="CaixaDeTexto 3">
            <a:extLst>
              <a:ext uri="{FF2B5EF4-FFF2-40B4-BE49-F238E27FC236}">
                <a16:creationId xmlns:a16="http://schemas.microsoft.com/office/drawing/2014/main" id="{8B75B234-954A-4766-B737-175C5F1B5D2C}"/>
              </a:ext>
            </a:extLst>
          </p:cNvPr>
          <p:cNvSpPr txBox="1"/>
          <p:nvPr/>
        </p:nvSpPr>
        <p:spPr>
          <a:xfrm>
            <a:off x="914401" y="5835134"/>
            <a:ext cx="2881745" cy="369332"/>
          </a:xfrm>
          <a:prstGeom prst="rect">
            <a:avLst/>
          </a:prstGeom>
          <a:noFill/>
        </p:spPr>
        <p:txBody>
          <a:bodyPr wrap="square" rtlCol="0">
            <a:spAutoFit/>
          </a:bodyPr>
          <a:lstStyle/>
          <a:p>
            <a:r>
              <a:rPr lang="pt-BR" dirty="0"/>
              <a:t>Gustavo</a:t>
            </a:r>
          </a:p>
        </p:txBody>
      </p:sp>
    </p:spTree>
    <p:extLst>
      <p:ext uri="{BB962C8B-B14F-4D97-AF65-F5344CB8AC3E}">
        <p14:creationId xmlns:p14="http://schemas.microsoft.com/office/powerpoint/2010/main" val="2382890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9453122-8FAA-D947-A652-1928AADF37BD}"/>
              </a:ext>
            </a:extLst>
          </p:cNvPr>
          <p:cNvSpPr>
            <a:spLocks noGrp="1"/>
          </p:cNvSpPr>
          <p:nvPr>
            <p:ph type="title"/>
          </p:nvPr>
        </p:nvSpPr>
        <p:spPr/>
        <p:txBody>
          <a:bodyPr/>
          <a:lstStyle/>
          <a:p>
            <a:r>
              <a:rPr lang="pt-BR" dirty="0"/>
              <a:t>Introdução </a:t>
            </a:r>
          </a:p>
        </p:txBody>
      </p:sp>
      <p:sp>
        <p:nvSpPr>
          <p:cNvPr id="3" name="Espaço Reservado para Conteúdo 2">
            <a:extLst>
              <a:ext uri="{FF2B5EF4-FFF2-40B4-BE49-F238E27FC236}">
                <a16:creationId xmlns:a16="http://schemas.microsoft.com/office/drawing/2014/main" id="{BF2561CA-A863-D140-9BD9-0E1D000DCC75}"/>
              </a:ext>
            </a:extLst>
          </p:cNvPr>
          <p:cNvSpPr>
            <a:spLocks noGrp="1"/>
          </p:cNvSpPr>
          <p:nvPr>
            <p:ph idx="1"/>
          </p:nvPr>
        </p:nvSpPr>
        <p:spPr/>
        <p:txBody>
          <a:bodyPr/>
          <a:lstStyle/>
          <a:p>
            <a:r>
              <a:rPr lang="pt-BR" sz="2400" dirty="0"/>
              <a:t>A sexta geração de computadores seriam os computadores que utilizam supercondutores como matéria prima para os processadores, utilizando de super condutividade eles não perderiam eletricidade para o calor devido a resistência, ganhando performance e economizando energia.</a:t>
            </a:r>
          </a:p>
          <a:p>
            <a:endParaRPr lang="pt-BR" sz="2400" dirty="0"/>
          </a:p>
          <a:p>
            <a:r>
              <a:rPr lang="pt-BR" sz="2400" dirty="0"/>
              <a:t>Estima- se que o ganho com isso seria de aproximadamente  30 vezes, se compararmos com um processador “comum”. Porem, atualmente nenhum desses materiais super condutores tem possibilidade de trabalhar em ambiente doméstico. Impossibilitando seu uso comercial.</a:t>
            </a:r>
          </a:p>
          <a:p>
            <a:endParaRPr lang="pt-BR" sz="2400" dirty="0"/>
          </a:p>
        </p:txBody>
      </p:sp>
      <p:sp>
        <p:nvSpPr>
          <p:cNvPr id="4" name="CaixaDeTexto 3">
            <a:extLst>
              <a:ext uri="{FF2B5EF4-FFF2-40B4-BE49-F238E27FC236}">
                <a16:creationId xmlns:a16="http://schemas.microsoft.com/office/drawing/2014/main" id="{E9EB6745-627A-42AE-A7DB-F8D1033AC27D}"/>
              </a:ext>
            </a:extLst>
          </p:cNvPr>
          <p:cNvSpPr txBox="1"/>
          <p:nvPr/>
        </p:nvSpPr>
        <p:spPr>
          <a:xfrm>
            <a:off x="1011382" y="5805055"/>
            <a:ext cx="2881745" cy="369332"/>
          </a:xfrm>
          <a:prstGeom prst="rect">
            <a:avLst/>
          </a:prstGeom>
          <a:noFill/>
        </p:spPr>
        <p:txBody>
          <a:bodyPr wrap="square" rtlCol="0">
            <a:spAutoFit/>
          </a:bodyPr>
          <a:lstStyle/>
          <a:p>
            <a:r>
              <a:rPr lang="pt-BR" dirty="0"/>
              <a:t>Carlos</a:t>
            </a:r>
          </a:p>
        </p:txBody>
      </p:sp>
    </p:spTree>
    <p:extLst>
      <p:ext uri="{BB962C8B-B14F-4D97-AF65-F5344CB8AC3E}">
        <p14:creationId xmlns:p14="http://schemas.microsoft.com/office/powerpoint/2010/main" val="26744427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7361FE4-1B8B-4B46-AF7D-3CCB774FC32A}"/>
              </a:ext>
            </a:extLst>
          </p:cNvPr>
          <p:cNvSpPr>
            <a:spLocks noGrp="1"/>
          </p:cNvSpPr>
          <p:nvPr>
            <p:ph type="title"/>
          </p:nvPr>
        </p:nvSpPr>
        <p:spPr/>
        <p:txBody>
          <a:bodyPr/>
          <a:lstStyle/>
          <a:p>
            <a:r>
              <a:rPr lang="pt-BR" b="0" i="0" dirty="0">
                <a:solidFill>
                  <a:schemeClr val="bg1"/>
                </a:solidFill>
                <a:effectLst/>
                <a:latin typeface="+mn-lt"/>
              </a:rPr>
              <a:t>Modelos de serviço</a:t>
            </a:r>
            <a:endParaRPr lang="pt-BR" dirty="0"/>
          </a:p>
        </p:txBody>
      </p:sp>
      <p:sp>
        <p:nvSpPr>
          <p:cNvPr id="3" name="Espaço Reservado para Conteúdo 2">
            <a:extLst>
              <a:ext uri="{FF2B5EF4-FFF2-40B4-BE49-F238E27FC236}">
                <a16:creationId xmlns:a16="http://schemas.microsoft.com/office/drawing/2014/main" id="{75213B6B-0165-9C43-9271-83559489E07F}"/>
              </a:ext>
            </a:extLst>
          </p:cNvPr>
          <p:cNvSpPr>
            <a:spLocks noGrp="1"/>
          </p:cNvSpPr>
          <p:nvPr>
            <p:ph idx="1"/>
          </p:nvPr>
        </p:nvSpPr>
        <p:spPr/>
        <p:txBody>
          <a:bodyPr/>
          <a:lstStyle/>
          <a:p>
            <a:r>
              <a:rPr lang="pt-BR" sz="2400" b="1" i="0" u="sng" dirty="0" err="1">
                <a:solidFill>
                  <a:srgbClr val="202122"/>
                </a:solidFill>
                <a:effectLst/>
              </a:rPr>
              <a:t>DBaas</a:t>
            </a:r>
            <a:r>
              <a:rPr lang="pt-BR" sz="2400" b="0" i="0" dirty="0">
                <a:solidFill>
                  <a:srgbClr val="202122"/>
                </a:solidFill>
                <a:effectLst/>
              </a:rPr>
              <a:t> - "</a:t>
            </a:r>
            <a:r>
              <a:rPr lang="pt-BR" sz="2400" b="0" i="1" dirty="0">
                <a:solidFill>
                  <a:srgbClr val="202122"/>
                </a:solidFill>
                <a:effectLst/>
              </a:rPr>
              <a:t>Data Base as a Service"</a:t>
            </a:r>
            <a:r>
              <a:rPr lang="pt-BR" sz="2400" b="0" i="0" dirty="0">
                <a:solidFill>
                  <a:srgbClr val="202122"/>
                </a:solidFill>
                <a:effectLst/>
              </a:rPr>
              <a:t> ou </a:t>
            </a:r>
            <a:r>
              <a:rPr lang="pt-BR" sz="2400" b="1" i="0" dirty="0">
                <a:solidFill>
                  <a:srgbClr val="202122"/>
                </a:solidFill>
                <a:effectLst/>
              </a:rPr>
              <a:t>Banco de dados como Serviço</a:t>
            </a:r>
            <a:r>
              <a:rPr lang="pt-BR" sz="2400" b="0" i="0" dirty="0">
                <a:solidFill>
                  <a:srgbClr val="202122"/>
                </a:solidFill>
                <a:effectLst/>
              </a:rPr>
              <a:t> (em português): O nome já deixa claro que essa modalidade é direcionada ao fornecimento de serviços para armazenamento e acesso de volumes de dados. A vantagem aqui é que o detentor da aplicação conta com maior flexibilidade para expandir o banco de dados, compartilhar as informações com outros sistemas, facilitar o acesso remoto por utilizadores autorizados, entre outros;</a:t>
            </a:r>
          </a:p>
          <a:p>
            <a:r>
              <a:rPr lang="pt-BR" sz="2400" b="1" i="0" u="sng" dirty="0" err="1">
                <a:solidFill>
                  <a:srgbClr val="202122"/>
                </a:solidFill>
                <a:effectLst/>
              </a:rPr>
              <a:t>SECaaS</a:t>
            </a:r>
            <a:r>
              <a:rPr lang="pt-BR" sz="2400" b="0" i="0" dirty="0">
                <a:solidFill>
                  <a:srgbClr val="202122"/>
                </a:solidFill>
                <a:effectLst/>
              </a:rPr>
              <a:t> - </a:t>
            </a:r>
            <a:r>
              <a:rPr lang="pt-BR" sz="2400" b="0" i="1" dirty="0">
                <a:solidFill>
                  <a:srgbClr val="202122"/>
                </a:solidFill>
                <a:effectLst/>
              </a:rPr>
              <a:t>"Security as a Service</a:t>
            </a:r>
            <a:r>
              <a:rPr lang="pt-BR" sz="2400" b="0" i="0" dirty="0">
                <a:solidFill>
                  <a:srgbClr val="202122"/>
                </a:solidFill>
                <a:effectLst/>
              </a:rPr>
              <a:t>" - ou </a:t>
            </a:r>
            <a:r>
              <a:rPr lang="pt-BR" sz="2400" b="1" i="0" dirty="0">
                <a:solidFill>
                  <a:srgbClr val="202122"/>
                </a:solidFill>
                <a:effectLst/>
              </a:rPr>
              <a:t>Segurança como Serviço</a:t>
            </a:r>
            <a:r>
              <a:rPr lang="pt-BR" sz="2400" b="0" i="0" dirty="0">
                <a:solidFill>
                  <a:srgbClr val="202122"/>
                </a:solidFill>
                <a:effectLst/>
              </a:rPr>
              <a:t> (em português): é um modelo de negócio, onde o provedor de serviço integra serviços de segurança em uma infraestrutura corporativa por meio mais eficiente do que indivíduos ou corporações podem prover por si próprias - quando o custo total de posse é considerado;</a:t>
            </a:r>
            <a:endParaRPr lang="pt-BR" sz="2400" dirty="0"/>
          </a:p>
          <a:p>
            <a:endParaRPr lang="pt-BR" sz="2400" dirty="0"/>
          </a:p>
        </p:txBody>
      </p:sp>
      <p:sp>
        <p:nvSpPr>
          <p:cNvPr id="4" name="CaixaDeTexto 3">
            <a:extLst>
              <a:ext uri="{FF2B5EF4-FFF2-40B4-BE49-F238E27FC236}">
                <a16:creationId xmlns:a16="http://schemas.microsoft.com/office/drawing/2014/main" id="{CD265B23-DDA1-4361-A952-AA8579199607}"/>
              </a:ext>
            </a:extLst>
          </p:cNvPr>
          <p:cNvSpPr txBox="1"/>
          <p:nvPr/>
        </p:nvSpPr>
        <p:spPr>
          <a:xfrm>
            <a:off x="997528" y="6292334"/>
            <a:ext cx="2881745" cy="369332"/>
          </a:xfrm>
          <a:prstGeom prst="rect">
            <a:avLst/>
          </a:prstGeom>
          <a:noFill/>
        </p:spPr>
        <p:txBody>
          <a:bodyPr wrap="square" rtlCol="0">
            <a:spAutoFit/>
          </a:bodyPr>
          <a:lstStyle/>
          <a:p>
            <a:r>
              <a:rPr lang="pt-BR" dirty="0"/>
              <a:t>Gustavo</a:t>
            </a:r>
          </a:p>
        </p:txBody>
      </p:sp>
    </p:spTree>
    <p:extLst>
      <p:ext uri="{BB962C8B-B14F-4D97-AF65-F5344CB8AC3E}">
        <p14:creationId xmlns:p14="http://schemas.microsoft.com/office/powerpoint/2010/main" val="30385801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F3C9A0C-3D69-2A49-99D2-457091FA9247}"/>
              </a:ext>
            </a:extLst>
          </p:cNvPr>
          <p:cNvSpPr>
            <a:spLocks noGrp="1"/>
          </p:cNvSpPr>
          <p:nvPr>
            <p:ph type="title"/>
          </p:nvPr>
        </p:nvSpPr>
        <p:spPr/>
        <p:txBody>
          <a:bodyPr/>
          <a:lstStyle/>
          <a:p>
            <a:r>
              <a:rPr lang="pt-BR" b="0" i="0" dirty="0">
                <a:solidFill>
                  <a:schemeClr val="bg1"/>
                </a:solidFill>
                <a:effectLst/>
                <a:latin typeface="+mn-lt"/>
              </a:rPr>
              <a:t>Modelos de serviço</a:t>
            </a:r>
            <a:endParaRPr lang="pt-BR" dirty="0"/>
          </a:p>
        </p:txBody>
      </p:sp>
      <p:sp>
        <p:nvSpPr>
          <p:cNvPr id="3" name="Espaço Reservado para Conteúdo 2">
            <a:extLst>
              <a:ext uri="{FF2B5EF4-FFF2-40B4-BE49-F238E27FC236}">
                <a16:creationId xmlns:a16="http://schemas.microsoft.com/office/drawing/2014/main" id="{109EB2DC-E280-8C4D-AD3E-DFB60D1596F0}"/>
              </a:ext>
            </a:extLst>
          </p:cNvPr>
          <p:cNvSpPr>
            <a:spLocks noGrp="1"/>
          </p:cNvSpPr>
          <p:nvPr>
            <p:ph idx="1"/>
          </p:nvPr>
        </p:nvSpPr>
        <p:spPr>
          <a:xfrm>
            <a:off x="838200" y="1577431"/>
            <a:ext cx="10515600" cy="4351338"/>
          </a:xfrm>
        </p:spPr>
        <p:txBody>
          <a:bodyPr/>
          <a:lstStyle/>
          <a:p>
            <a:r>
              <a:rPr lang="pt-BR" sz="2400" b="1" u="sng" dirty="0" err="1"/>
              <a:t>FaaS</a:t>
            </a:r>
            <a:r>
              <a:rPr lang="pt-BR" sz="2400" dirty="0"/>
              <a:t> – “</a:t>
            </a:r>
            <a:r>
              <a:rPr lang="pt-BR" sz="2400" dirty="0" err="1"/>
              <a:t>Function</a:t>
            </a:r>
            <a:r>
              <a:rPr lang="pt-BR" sz="2400" dirty="0"/>
              <a:t> as a Service” – ou Função como Serviço (em português): é uma chamada de procedimento remoto hospedada em serviço que aproveita a computação sem servidor para permitir a implementação de funções individuais na nuvem que são executadas em resposta a eventos.[12] O </a:t>
            </a:r>
            <a:r>
              <a:rPr lang="pt-BR" sz="2400" dirty="0" err="1"/>
              <a:t>FaaS</a:t>
            </a:r>
            <a:r>
              <a:rPr lang="pt-BR" sz="2400" dirty="0"/>
              <a:t> está incluído no termo mais amplo computação sem servidor, mas os termos também podem ser usados ​​de forma intercambiável;</a:t>
            </a:r>
          </a:p>
        </p:txBody>
      </p:sp>
      <p:sp>
        <p:nvSpPr>
          <p:cNvPr id="4" name="CaixaDeTexto 3">
            <a:extLst>
              <a:ext uri="{FF2B5EF4-FFF2-40B4-BE49-F238E27FC236}">
                <a16:creationId xmlns:a16="http://schemas.microsoft.com/office/drawing/2014/main" id="{77EFDA8D-51C9-4A0F-A691-F0B165C1423E}"/>
              </a:ext>
            </a:extLst>
          </p:cNvPr>
          <p:cNvSpPr txBox="1"/>
          <p:nvPr/>
        </p:nvSpPr>
        <p:spPr>
          <a:xfrm>
            <a:off x="914401" y="5835134"/>
            <a:ext cx="2881745" cy="369332"/>
          </a:xfrm>
          <a:prstGeom prst="rect">
            <a:avLst/>
          </a:prstGeom>
          <a:noFill/>
        </p:spPr>
        <p:txBody>
          <a:bodyPr wrap="square" rtlCol="0">
            <a:spAutoFit/>
          </a:bodyPr>
          <a:lstStyle/>
          <a:p>
            <a:r>
              <a:rPr lang="pt-BR" dirty="0"/>
              <a:t>Gustavo</a:t>
            </a:r>
          </a:p>
        </p:txBody>
      </p:sp>
    </p:spTree>
    <p:extLst>
      <p:ext uri="{BB962C8B-B14F-4D97-AF65-F5344CB8AC3E}">
        <p14:creationId xmlns:p14="http://schemas.microsoft.com/office/powerpoint/2010/main" val="5453407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94CB435-4301-4D45-9942-CE7F36A5415A}"/>
              </a:ext>
            </a:extLst>
          </p:cNvPr>
          <p:cNvSpPr>
            <a:spLocks noGrp="1"/>
          </p:cNvSpPr>
          <p:nvPr>
            <p:ph type="title"/>
          </p:nvPr>
        </p:nvSpPr>
        <p:spPr/>
        <p:txBody>
          <a:bodyPr/>
          <a:lstStyle/>
          <a:p>
            <a:r>
              <a:rPr lang="pt-BR" b="0" i="0" dirty="0">
                <a:solidFill>
                  <a:schemeClr val="bg1"/>
                </a:solidFill>
                <a:effectLst/>
                <a:latin typeface="+mn-lt"/>
              </a:rPr>
              <a:t>Modelos de serviço</a:t>
            </a:r>
            <a:endParaRPr lang="pt-BR" dirty="0"/>
          </a:p>
        </p:txBody>
      </p:sp>
      <p:sp>
        <p:nvSpPr>
          <p:cNvPr id="3" name="Espaço Reservado para Conteúdo 2">
            <a:extLst>
              <a:ext uri="{FF2B5EF4-FFF2-40B4-BE49-F238E27FC236}">
                <a16:creationId xmlns:a16="http://schemas.microsoft.com/office/drawing/2014/main" id="{987634BB-C5FF-BF49-B354-14A1BBE92A2F}"/>
              </a:ext>
            </a:extLst>
          </p:cNvPr>
          <p:cNvSpPr>
            <a:spLocks noGrp="1"/>
          </p:cNvSpPr>
          <p:nvPr>
            <p:ph idx="1"/>
          </p:nvPr>
        </p:nvSpPr>
        <p:spPr/>
        <p:txBody>
          <a:bodyPr>
            <a:normAutofit lnSpcReduction="10000"/>
          </a:bodyPr>
          <a:lstStyle/>
          <a:p>
            <a:r>
              <a:rPr lang="pt-BR" sz="2400" b="1" u="sng" dirty="0" err="1"/>
              <a:t>MBaaS</a:t>
            </a:r>
            <a:r>
              <a:rPr lang="pt-BR" sz="2400" dirty="0"/>
              <a:t> – “Mobile Back-</a:t>
            </a:r>
            <a:r>
              <a:rPr lang="pt-BR" sz="2400" dirty="0" err="1"/>
              <a:t>End</a:t>
            </a:r>
            <a:r>
              <a:rPr lang="pt-BR" sz="2400" dirty="0"/>
              <a:t> as a Service” – ou Back-</a:t>
            </a:r>
            <a:r>
              <a:rPr lang="pt-BR" sz="2400" dirty="0" err="1"/>
              <a:t>End</a:t>
            </a:r>
            <a:r>
              <a:rPr lang="pt-BR" sz="2400" dirty="0"/>
              <a:t> móvel como Serviço (em português): também conhecido como Back-</a:t>
            </a:r>
            <a:r>
              <a:rPr lang="pt-BR" sz="2400" dirty="0" err="1"/>
              <a:t>End</a:t>
            </a:r>
            <a:r>
              <a:rPr lang="pt-BR" sz="2400" dirty="0"/>
              <a:t> como um Serviço (</a:t>
            </a:r>
            <a:r>
              <a:rPr lang="pt-BR" sz="2400" dirty="0" err="1"/>
              <a:t>BaaS</a:t>
            </a:r>
            <a:r>
              <a:rPr lang="pt-BR" sz="2400" dirty="0"/>
              <a:t>), os desenvolvedores de aplicativos móveis e de aplicativos web são providos com uma maneira de vincular seus aplicativos a serviços de armazenamento em nuvem e computação em nuvem com Interface de programação de aplicações (APIs) expostas às suas aplicações e Kit de desenvolvimento de software personalizado (SDK). Os serviços incluem gerenciamento de utilizadores, notificações por </a:t>
            </a:r>
            <a:r>
              <a:rPr lang="pt-BR" sz="2400" dirty="0" err="1"/>
              <a:t>push</a:t>
            </a:r>
            <a:r>
              <a:rPr lang="pt-BR" sz="2400" dirty="0"/>
              <a:t>, integração com serviços de redes sociais, entre outros. Esse é um modelo relativamente recente na computação em nuvem, com a maioria das startups de </a:t>
            </a:r>
            <a:r>
              <a:rPr lang="pt-BR" sz="2400" dirty="0" err="1"/>
              <a:t>BaaS</a:t>
            </a:r>
            <a:r>
              <a:rPr lang="pt-BR" sz="2400" dirty="0"/>
              <a:t> datadas de 2011 ou posteriores mas as tendências indicam que esses serviços estão ganhando tração significativa junto aos consumidores corporativos.</a:t>
            </a:r>
          </a:p>
        </p:txBody>
      </p:sp>
      <p:sp>
        <p:nvSpPr>
          <p:cNvPr id="4" name="CaixaDeTexto 3">
            <a:extLst>
              <a:ext uri="{FF2B5EF4-FFF2-40B4-BE49-F238E27FC236}">
                <a16:creationId xmlns:a16="http://schemas.microsoft.com/office/drawing/2014/main" id="{3966EEE1-6DE3-4C97-A0D8-0BD60EBC634B}"/>
              </a:ext>
            </a:extLst>
          </p:cNvPr>
          <p:cNvSpPr txBox="1"/>
          <p:nvPr/>
        </p:nvSpPr>
        <p:spPr>
          <a:xfrm>
            <a:off x="928255" y="6260068"/>
            <a:ext cx="2881745" cy="369332"/>
          </a:xfrm>
          <a:prstGeom prst="rect">
            <a:avLst/>
          </a:prstGeom>
          <a:noFill/>
        </p:spPr>
        <p:txBody>
          <a:bodyPr wrap="square" rtlCol="0">
            <a:spAutoFit/>
          </a:bodyPr>
          <a:lstStyle/>
          <a:p>
            <a:r>
              <a:rPr lang="pt-BR" dirty="0"/>
              <a:t>Guilherme</a:t>
            </a:r>
          </a:p>
        </p:txBody>
      </p:sp>
    </p:spTree>
    <p:extLst>
      <p:ext uri="{BB962C8B-B14F-4D97-AF65-F5344CB8AC3E}">
        <p14:creationId xmlns:p14="http://schemas.microsoft.com/office/powerpoint/2010/main" val="26945664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FC09078-FF39-EC49-A128-05798BCDD34E}"/>
              </a:ext>
            </a:extLst>
          </p:cNvPr>
          <p:cNvSpPr>
            <a:spLocks noGrp="1"/>
          </p:cNvSpPr>
          <p:nvPr>
            <p:ph type="title"/>
          </p:nvPr>
        </p:nvSpPr>
        <p:spPr/>
        <p:txBody>
          <a:bodyPr/>
          <a:lstStyle/>
          <a:p>
            <a:r>
              <a:rPr lang="pt-BR" dirty="0"/>
              <a:t>Característica de computação em nuvem</a:t>
            </a:r>
          </a:p>
        </p:txBody>
      </p:sp>
      <p:sp>
        <p:nvSpPr>
          <p:cNvPr id="3" name="Espaço Reservado para Conteúdo 2">
            <a:extLst>
              <a:ext uri="{FF2B5EF4-FFF2-40B4-BE49-F238E27FC236}">
                <a16:creationId xmlns:a16="http://schemas.microsoft.com/office/drawing/2014/main" id="{5FE396F6-48D8-CC44-B4F4-32A34DBDC7B3}"/>
              </a:ext>
            </a:extLst>
          </p:cNvPr>
          <p:cNvSpPr>
            <a:spLocks noGrp="1"/>
          </p:cNvSpPr>
          <p:nvPr>
            <p:ph idx="1"/>
          </p:nvPr>
        </p:nvSpPr>
        <p:spPr/>
        <p:txBody>
          <a:bodyPr/>
          <a:lstStyle/>
          <a:p>
            <a:r>
              <a:rPr lang="pt-BR" sz="2400" b="1" dirty="0"/>
              <a:t>Auto atendimento sob demanda </a:t>
            </a:r>
            <a:r>
              <a:rPr lang="pt-BR" sz="2400" dirty="0"/>
              <a:t>– Um consumidor pode utilizar unilateralmente recursos de computação, como tempo de servidor e armazenamento de rede, conforme necessário, automaticamente, sem exigir interação humana com cada provedor de serviços;</a:t>
            </a:r>
          </a:p>
          <a:p>
            <a:endParaRPr lang="pt-BR" sz="2400" dirty="0"/>
          </a:p>
          <a:p>
            <a:r>
              <a:rPr lang="pt-BR" sz="2400" b="1" dirty="0"/>
              <a:t>Amplo acesso à rede </a:t>
            </a:r>
            <a:r>
              <a:rPr lang="pt-BR" sz="2400" dirty="0"/>
              <a:t>– Os recursos estão disponíveis na rede e são acedidos ​​por meio de mecanismos padrão que promovem o uso por plataformas heterogêneas (por exemplo, telefones celulares, tablets, notebooks e estações de trabalho);</a:t>
            </a:r>
          </a:p>
        </p:txBody>
      </p:sp>
      <p:sp>
        <p:nvSpPr>
          <p:cNvPr id="4" name="CaixaDeTexto 3">
            <a:extLst>
              <a:ext uri="{FF2B5EF4-FFF2-40B4-BE49-F238E27FC236}">
                <a16:creationId xmlns:a16="http://schemas.microsoft.com/office/drawing/2014/main" id="{38FF908D-936B-462B-A053-A7612363D9C7}"/>
              </a:ext>
            </a:extLst>
          </p:cNvPr>
          <p:cNvSpPr txBox="1"/>
          <p:nvPr/>
        </p:nvSpPr>
        <p:spPr>
          <a:xfrm>
            <a:off x="1011382" y="5835134"/>
            <a:ext cx="2881745" cy="369332"/>
          </a:xfrm>
          <a:prstGeom prst="rect">
            <a:avLst/>
          </a:prstGeom>
          <a:noFill/>
        </p:spPr>
        <p:txBody>
          <a:bodyPr wrap="square" rtlCol="0">
            <a:spAutoFit/>
          </a:bodyPr>
          <a:lstStyle/>
          <a:p>
            <a:r>
              <a:rPr lang="pt-BR" dirty="0"/>
              <a:t>Guilherme</a:t>
            </a:r>
          </a:p>
        </p:txBody>
      </p:sp>
    </p:spTree>
    <p:extLst>
      <p:ext uri="{BB962C8B-B14F-4D97-AF65-F5344CB8AC3E}">
        <p14:creationId xmlns:p14="http://schemas.microsoft.com/office/powerpoint/2010/main" val="34941667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486CD6A-27DA-DB4C-A885-8670467C99DE}"/>
              </a:ext>
            </a:extLst>
          </p:cNvPr>
          <p:cNvSpPr>
            <a:spLocks noGrp="1"/>
          </p:cNvSpPr>
          <p:nvPr>
            <p:ph type="title"/>
          </p:nvPr>
        </p:nvSpPr>
        <p:spPr/>
        <p:txBody>
          <a:bodyPr/>
          <a:lstStyle/>
          <a:p>
            <a:r>
              <a:rPr lang="pt-BR" dirty="0"/>
              <a:t>Característica de computação em nuvem</a:t>
            </a:r>
          </a:p>
        </p:txBody>
      </p:sp>
      <p:sp>
        <p:nvSpPr>
          <p:cNvPr id="3" name="Espaço Reservado para Conteúdo 2">
            <a:extLst>
              <a:ext uri="{FF2B5EF4-FFF2-40B4-BE49-F238E27FC236}">
                <a16:creationId xmlns:a16="http://schemas.microsoft.com/office/drawing/2014/main" id="{9FEC550E-C56D-7647-B488-D09B81B3AF04}"/>
              </a:ext>
            </a:extLst>
          </p:cNvPr>
          <p:cNvSpPr>
            <a:spLocks noGrp="1"/>
          </p:cNvSpPr>
          <p:nvPr>
            <p:ph idx="1"/>
          </p:nvPr>
        </p:nvSpPr>
        <p:spPr/>
        <p:txBody>
          <a:bodyPr>
            <a:normAutofit/>
          </a:bodyPr>
          <a:lstStyle/>
          <a:p>
            <a:r>
              <a:rPr lang="pt-BR" sz="2400" b="1" dirty="0"/>
              <a:t>Pool de recursos </a:t>
            </a:r>
            <a:r>
              <a:rPr lang="pt-BR" sz="2400" dirty="0"/>
              <a:t>– Os recursos de computação do provedor são agrupados para atender a vários consumidores usando um modelo de </a:t>
            </a:r>
            <a:r>
              <a:rPr lang="pt-BR" sz="2400" dirty="0" err="1"/>
              <a:t>multilocação</a:t>
            </a:r>
            <a:r>
              <a:rPr lang="pt-BR" sz="2400" dirty="0"/>
              <a:t>, com diferentes recursos físicos e virtuais atribuídos e reatribuídos dinamicamente de acordo com a demanda do consumidor;
</a:t>
            </a:r>
            <a:r>
              <a:rPr lang="pt-BR" sz="2400" b="1" dirty="0"/>
              <a:t>Elasticidade rápida </a:t>
            </a:r>
            <a:r>
              <a:rPr lang="pt-BR" sz="2400" dirty="0"/>
              <a:t>– Os recursos podem ser provisionados e liberados elasticamente, em alguns casos automaticamente, para escalar rapidamente para fora e para dentro de acordo com a demanda. Para o consumidor, os recursos disponíveis para utilização muitas vezes parecem ilimitados e podem ser apropriados em qualquer quantidade e a qualquer momento;</a:t>
            </a:r>
          </a:p>
        </p:txBody>
      </p:sp>
      <p:sp>
        <p:nvSpPr>
          <p:cNvPr id="4" name="CaixaDeTexto 3">
            <a:extLst>
              <a:ext uri="{FF2B5EF4-FFF2-40B4-BE49-F238E27FC236}">
                <a16:creationId xmlns:a16="http://schemas.microsoft.com/office/drawing/2014/main" id="{3119F0D8-DFF8-4C06-A992-8A47559B7B56}"/>
              </a:ext>
            </a:extLst>
          </p:cNvPr>
          <p:cNvSpPr txBox="1"/>
          <p:nvPr/>
        </p:nvSpPr>
        <p:spPr>
          <a:xfrm>
            <a:off x="1011382" y="5835134"/>
            <a:ext cx="2881745" cy="369332"/>
          </a:xfrm>
          <a:prstGeom prst="rect">
            <a:avLst/>
          </a:prstGeom>
          <a:noFill/>
        </p:spPr>
        <p:txBody>
          <a:bodyPr wrap="square" rtlCol="0">
            <a:spAutoFit/>
          </a:bodyPr>
          <a:lstStyle/>
          <a:p>
            <a:r>
              <a:rPr lang="pt-BR" dirty="0"/>
              <a:t>Guilherme</a:t>
            </a:r>
          </a:p>
        </p:txBody>
      </p:sp>
    </p:spTree>
    <p:extLst>
      <p:ext uri="{BB962C8B-B14F-4D97-AF65-F5344CB8AC3E}">
        <p14:creationId xmlns:p14="http://schemas.microsoft.com/office/powerpoint/2010/main" val="34307406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1C91D4B2-3740-A044-9426-3A5E1746DEAE}"/>
              </a:ext>
            </a:extLst>
          </p:cNvPr>
          <p:cNvSpPr>
            <a:spLocks noGrp="1"/>
          </p:cNvSpPr>
          <p:nvPr>
            <p:ph idx="1"/>
          </p:nvPr>
        </p:nvSpPr>
        <p:spPr/>
        <p:txBody>
          <a:bodyPr/>
          <a:lstStyle/>
          <a:p>
            <a:r>
              <a:rPr lang="pt-BR" sz="2400" dirty="0"/>
              <a:t>Arquitetura de nuvem, os sistemas de arquitetura dos sistemas de software envolvidos na entrega da computação em nuvem, tipicamente envolvem múltiplos componentes de nuvem comunicando-se entre si através de um mecanismo de acoplamento solto, como uma fila de mensagens. O fornecimento elástico implica inteligência no uso de acoplamento rígido ou solto aplicado a mecanismos como esses e outros.</a:t>
            </a:r>
          </a:p>
        </p:txBody>
      </p:sp>
      <p:sp>
        <p:nvSpPr>
          <p:cNvPr id="4" name="Título 3">
            <a:extLst>
              <a:ext uri="{FF2B5EF4-FFF2-40B4-BE49-F238E27FC236}">
                <a16:creationId xmlns:a16="http://schemas.microsoft.com/office/drawing/2014/main" id="{9B87FB4A-5577-4AFC-9CA9-DCE12997E60B}"/>
              </a:ext>
            </a:extLst>
          </p:cNvPr>
          <p:cNvSpPr>
            <a:spLocks noGrp="1"/>
          </p:cNvSpPr>
          <p:nvPr>
            <p:ph type="title"/>
          </p:nvPr>
        </p:nvSpPr>
        <p:spPr/>
        <p:txBody>
          <a:bodyPr/>
          <a:lstStyle/>
          <a:p>
            <a:r>
              <a:rPr lang="pt-BR" dirty="0"/>
              <a:t>Arquitetura de Nuvem</a:t>
            </a:r>
          </a:p>
        </p:txBody>
      </p:sp>
      <p:sp>
        <p:nvSpPr>
          <p:cNvPr id="5" name="CaixaDeTexto 4">
            <a:extLst>
              <a:ext uri="{FF2B5EF4-FFF2-40B4-BE49-F238E27FC236}">
                <a16:creationId xmlns:a16="http://schemas.microsoft.com/office/drawing/2014/main" id="{CAC13F3C-C171-4896-9154-C75FF48709DE}"/>
              </a:ext>
            </a:extLst>
          </p:cNvPr>
          <p:cNvSpPr txBox="1"/>
          <p:nvPr/>
        </p:nvSpPr>
        <p:spPr>
          <a:xfrm>
            <a:off x="1011382" y="5835134"/>
            <a:ext cx="2881745" cy="369332"/>
          </a:xfrm>
          <a:prstGeom prst="rect">
            <a:avLst/>
          </a:prstGeom>
          <a:noFill/>
        </p:spPr>
        <p:txBody>
          <a:bodyPr wrap="square" rtlCol="0">
            <a:spAutoFit/>
          </a:bodyPr>
          <a:lstStyle/>
          <a:p>
            <a:r>
              <a:rPr lang="pt-BR" dirty="0"/>
              <a:t>Guilherme</a:t>
            </a:r>
          </a:p>
        </p:txBody>
      </p:sp>
    </p:spTree>
    <p:extLst>
      <p:ext uri="{BB962C8B-B14F-4D97-AF65-F5344CB8AC3E}">
        <p14:creationId xmlns:p14="http://schemas.microsoft.com/office/powerpoint/2010/main" val="35740179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Espaço Reservado para Conteúdo 5">
            <a:extLst>
              <a:ext uri="{FF2B5EF4-FFF2-40B4-BE49-F238E27FC236}">
                <a16:creationId xmlns:a16="http://schemas.microsoft.com/office/drawing/2014/main" id="{614F174A-74F2-7F49-A63E-FB94A7E6A5B0}"/>
              </a:ext>
            </a:extLst>
          </p:cNvPr>
          <p:cNvPicPr>
            <a:picLocks noGrp="1" noChangeAspect="1"/>
          </p:cNvPicPr>
          <p:nvPr>
            <p:ph idx="1"/>
          </p:nvPr>
        </p:nvPicPr>
        <p:blipFill>
          <a:blip r:embed="rId2"/>
          <a:stretch>
            <a:fillRect/>
          </a:stretch>
        </p:blipFill>
        <p:spPr>
          <a:xfrm>
            <a:off x="2756233" y="1423852"/>
            <a:ext cx="6679534" cy="4716960"/>
          </a:xfrm>
          <a:prstGeom prst="rect">
            <a:avLst/>
          </a:prstGeom>
        </p:spPr>
      </p:pic>
      <p:sp>
        <p:nvSpPr>
          <p:cNvPr id="3" name="Título 3">
            <a:extLst>
              <a:ext uri="{FF2B5EF4-FFF2-40B4-BE49-F238E27FC236}">
                <a16:creationId xmlns:a16="http://schemas.microsoft.com/office/drawing/2014/main" id="{1926E0C6-4BA3-4ED1-B0DA-ECB0879734CA}"/>
              </a:ext>
            </a:extLst>
          </p:cNvPr>
          <p:cNvSpPr>
            <a:spLocks noGrp="1"/>
          </p:cNvSpPr>
          <p:nvPr>
            <p:ph type="title"/>
          </p:nvPr>
        </p:nvSpPr>
        <p:spPr>
          <a:xfrm>
            <a:off x="260350" y="228600"/>
            <a:ext cx="10687050" cy="914400"/>
          </a:xfrm>
        </p:spPr>
        <p:txBody>
          <a:bodyPr/>
          <a:lstStyle/>
          <a:p>
            <a:r>
              <a:rPr lang="pt-BR" dirty="0"/>
              <a:t>Arquitetura de Nuvem</a:t>
            </a:r>
          </a:p>
        </p:txBody>
      </p:sp>
      <p:sp>
        <p:nvSpPr>
          <p:cNvPr id="5" name="CaixaDeTexto 4">
            <a:extLst>
              <a:ext uri="{FF2B5EF4-FFF2-40B4-BE49-F238E27FC236}">
                <a16:creationId xmlns:a16="http://schemas.microsoft.com/office/drawing/2014/main" id="{319D7A14-E3AF-400B-ABED-881FA237A2C8}"/>
              </a:ext>
            </a:extLst>
          </p:cNvPr>
          <p:cNvSpPr txBox="1"/>
          <p:nvPr/>
        </p:nvSpPr>
        <p:spPr>
          <a:xfrm>
            <a:off x="1011382" y="5835134"/>
            <a:ext cx="2881745" cy="369332"/>
          </a:xfrm>
          <a:prstGeom prst="rect">
            <a:avLst/>
          </a:prstGeom>
          <a:noFill/>
        </p:spPr>
        <p:txBody>
          <a:bodyPr wrap="square" rtlCol="0">
            <a:spAutoFit/>
          </a:bodyPr>
          <a:lstStyle/>
          <a:p>
            <a:r>
              <a:rPr lang="pt-BR" dirty="0"/>
              <a:t>Guilherme</a:t>
            </a:r>
          </a:p>
        </p:txBody>
      </p:sp>
    </p:spTree>
    <p:extLst>
      <p:ext uri="{BB962C8B-B14F-4D97-AF65-F5344CB8AC3E}">
        <p14:creationId xmlns:p14="http://schemas.microsoft.com/office/powerpoint/2010/main" val="3199699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8F753D93-B221-3A4B-84AE-1B7A9F6D235F}"/>
              </a:ext>
            </a:extLst>
          </p:cNvPr>
          <p:cNvSpPr>
            <a:spLocks noGrp="1"/>
          </p:cNvSpPr>
          <p:nvPr>
            <p:ph idx="1"/>
          </p:nvPr>
        </p:nvSpPr>
        <p:spPr/>
        <p:txBody>
          <a:bodyPr/>
          <a:lstStyle/>
          <a:p>
            <a:r>
              <a:rPr lang="pt-BR" sz="2400" dirty="0"/>
              <a:t>Engenharia de nuvem é a aplicação de disciplinas de engenharia à computação em nuvem. Tal acarreta uma abordagem sistemática para as preocupações de alto nível de comercialização, padronização e governança na concessão, desenvolvimento, operação e manutenção de sistemas de computação em nuvem. É um método multidisciplinar que engloba contribuições de diversas áreas, como sistemas, software, web, desempenho, informação, segurança, plataforma, risco e engenharia de qualidade.</a:t>
            </a:r>
          </a:p>
        </p:txBody>
      </p:sp>
      <p:sp>
        <p:nvSpPr>
          <p:cNvPr id="4" name="Título 3">
            <a:extLst>
              <a:ext uri="{FF2B5EF4-FFF2-40B4-BE49-F238E27FC236}">
                <a16:creationId xmlns:a16="http://schemas.microsoft.com/office/drawing/2014/main" id="{C8E61BCD-C569-485F-97B6-3BECA8A957D4}"/>
              </a:ext>
            </a:extLst>
          </p:cNvPr>
          <p:cNvSpPr>
            <a:spLocks noGrp="1"/>
          </p:cNvSpPr>
          <p:nvPr>
            <p:ph type="title"/>
          </p:nvPr>
        </p:nvSpPr>
        <p:spPr/>
        <p:txBody>
          <a:bodyPr/>
          <a:lstStyle/>
          <a:p>
            <a:r>
              <a:rPr lang="pt-BR" dirty="0"/>
              <a:t>Engenharia de Nuvem</a:t>
            </a:r>
          </a:p>
        </p:txBody>
      </p:sp>
      <p:sp>
        <p:nvSpPr>
          <p:cNvPr id="5" name="CaixaDeTexto 4">
            <a:extLst>
              <a:ext uri="{FF2B5EF4-FFF2-40B4-BE49-F238E27FC236}">
                <a16:creationId xmlns:a16="http://schemas.microsoft.com/office/drawing/2014/main" id="{83FD1AB1-A55A-493D-87B6-A79229B0FA69}"/>
              </a:ext>
            </a:extLst>
          </p:cNvPr>
          <p:cNvSpPr txBox="1"/>
          <p:nvPr/>
        </p:nvSpPr>
        <p:spPr>
          <a:xfrm>
            <a:off x="1011382" y="5835134"/>
            <a:ext cx="2881745" cy="369332"/>
          </a:xfrm>
          <a:prstGeom prst="rect">
            <a:avLst/>
          </a:prstGeom>
          <a:noFill/>
        </p:spPr>
        <p:txBody>
          <a:bodyPr wrap="square" rtlCol="0">
            <a:spAutoFit/>
          </a:bodyPr>
          <a:lstStyle/>
          <a:p>
            <a:r>
              <a:rPr lang="pt-BR" dirty="0"/>
              <a:t>Kevin</a:t>
            </a:r>
          </a:p>
        </p:txBody>
      </p:sp>
    </p:spTree>
    <p:extLst>
      <p:ext uri="{BB962C8B-B14F-4D97-AF65-F5344CB8AC3E}">
        <p14:creationId xmlns:p14="http://schemas.microsoft.com/office/powerpoint/2010/main" val="18306756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089AE42-7ED6-8146-B67D-BDDC7CF211C7}"/>
              </a:ext>
            </a:extLst>
          </p:cNvPr>
          <p:cNvSpPr>
            <a:spLocks noGrp="1"/>
          </p:cNvSpPr>
          <p:nvPr>
            <p:ph type="title"/>
          </p:nvPr>
        </p:nvSpPr>
        <p:spPr/>
        <p:txBody>
          <a:bodyPr/>
          <a:lstStyle/>
          <a:p>
            <a:r>
              <a:rPr lang="pt-BR"/>
              <a:t>Computação em grade</a:t>
            </a:r>
          </a:p>
        </p:txBody>
      </p:sp>
      <p:sp>
        <p:nvSpPr>
          <p:cNvPr id="3" name="Espaço Reservado para Conteúdo 2">
            <a:extLst>
              <a:ext uri="{FF2B5EF4-FFF2-40B4-BE49-F238E27FC236}">
                <a16:creationId xmlns:a16="http://schemas.microsoft.com/office/drawing/2014/main" id="{71E01B57-27C4-B742-98AA-53FA316281A3}"/>
              </a:ext>
            </a:extLst>
          </p:cNvPr>
          <p:cNvSpPr>
            <a:spLocks noGrp="1"/>
          </p:cNvSpPr>
          <p:nvPr>
            <p:ph idx="1"/>
          </p:nvPr>
        </p:nvSpPr>
        <p:spPr/>
        <p:txBody>
          <a:bodyPr/>
          <a:lstStyle/>
          <a:p>
            <a:r>
              <a:rPr lang="pt-BR" sz="2400" dirty="0"/>
              <a:t>É um modelo computacional capaz de alcançar uma alta taxa de processamento dividindo as tarefas entre diversas máquinas, podendo ser em rede local ou rede de longa distância, que formam uma máquina virtual. Esses processos podem ser executados no momento em que as máquinas não estão sendo utilizadas pelo usuário, assim evitando o desperdício de processamento da máquina utilizada.</a:t>
            </a:r>
          </a:p>
        </p:txBody>
      </p:sp>
      <p:sp>
        <p:nvSpPr>
          <p:cNvPr id="4" name="CaixaDeTexto 3">
            <a:extLst>
              <a:ext uri="{FF2B5EF4-FFF2-40B4-BE49-F238E27FC236}">
                <a16:creationId xmlns:a16="http://schemas.microsoft.com/office/drawing/2014/main" id="{C1F098DA-AE10-46FF-880D-26B8C01D059E}"/>
              </a:ext>
            </a:extLst>
          </p:cNvPr>
          <p:cNvSpPr txBox="1"/>
          <p:nvPr/>
        </p:nvSpPr>
        <p:spPr>
          <a:xfrm>
            <a:off x="1011382" y="5835134"/>
            <a:ext cx="2881745" cy="369332"/>
          </a:xfrm>
          <a:prstGeom prst="rect">
            <a:avLst/>
          </a:prstGeom>
          <a:noFill/>
        </p:spPr>
        <p:txBody>
          <a:bodyPr wrap="square" rtlCol="0">
            <a:spAutoFit/>
          </a:bodyPr>
          <a:lstStyle/>
          <a:p>
            <a:r>
              <a:rPr lang="pt-BR" dirty="0"/>
              <a:t>Kevin</a:t>
            </a:r>
          </a:p>
        </p:txBody>
      </p:sp>
    </p:spTree>
    <p:extLst>
      <p:ext uri="{BB962C8B-B14F-4D97-AF65-F5344CB8AC3E}">
        <p14:creationId xmlns:p14="http://schemas.microsoft.com/office/powerpoint/2010/main" val="35176333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606F54B-455A-4B45-9EF5-A115D5516D6B}"/>
              </a:ext>
            </a:extLst>
          </p:cNvPr>
          <p:cNvSpPr>
            <a:spLocks noGrp="1"/>
          </p:cNvSpPr>
          <p:nvPr>
            <p:ph type="title"/>
          </p:nvPr>
        </p:nvSpPr>
        <p:spPr/>
        <p:txBody>
          <a:bodyPr/>
          <a:lstStyle/>
          <a:p>
            <a:r>
              <a:rPr lang="pt-BR"/>
              <a:t>Computação Móvel </a:t>
            </a:r>
          </a:p>
        </p:txBody>
      </p:sp>
      <p:sp>
        <p:nvSpPr>
          <p:cNvPr id="3" name="Espaço Reservado para Conteúdo 2">
            <a:extLst>
              <a:ext uri="{FF2B5EF4-FFF2-40B4-BE49-F238E27FC236}">
                <a16:creationId xmlns:a16="http://schemas.microsoft.com/office/drawing/2014/main" id="{6269E98B-DFF9-1546-8EBF-91F6E111E180}"/>
              </a:ext>
            </a:extLst>
          </p:cNvPr>
          <p:cNvSpPr>
            <a:spLocks noGrp="1"/>
          </p:cNvSpPr>
          <p:nvPr>
            <p:ph idx="1"/>
          </p:nvPr>
        </p:nvSpPr>
        <p:spPr/>
        <p:txBody>
          <a:bodyPr/>
          <a:lstStyle/>
          <a:p>
            <a:r>
              <a:rPr lang="pt-BR" sz="2400" dirty="0"/>
              <a:t>Computação móvel representa um novo paradigma computacional que tem como objetivo prover aos usuários acesso permanente a rede independente de sua localização física. Esse acesso pode ser feito utilizando um dispositivo computacional portátil como computadores laptops ou palmtops, ou telefones celulares, até diferentes tipos de ‘’</a:t>
            </a:r>
            <a:r>
              <a:rPr lang="pt-BR" sz="2400" dirty="0" err="1"/>
              <a:t>Personal</a:t>
            </a:r>
            <a:r>
              <a:rPr lang="pt-BR" sz="2400" dirty="0"/>
              <a:t> Digital </a:t>
            </a:r>
            <a:r>
              <a:rPr lang="pt-BR" sz="2400" dirty="0" err="1"/>
              <a:t>Assistants</a:t>
            </a:r>
            <a:r>
              <a:rPr lang="pt-BR" sz="2400" dirty="0"/>
              <a:t>’’ (PDAs). Com a diminuição dos custos desses dispositivos, a computação móvel se tornará viável não somente para o segmento empresarial mas para as pessoas de uma forma geral.</a:t>
            </a:r>
          </a:p>
        </p:txBody>
      </p:sp>
      <p:sp>
        <p:nvSpPr>
          <p:cNvPr id="4" name="CaixaDeTexto 3">
            <a:extLst>
              <a:ext uri="{FF2B5EF4-FFF2-40B4-BE49-F238E27FC236}">
                <a16:creationId xmlns:a16="http://schemas.microsoft.com/office/drawing/2014/main" id="{A506108F-A38C-4CAD-817A-E46AFB031B09}"/>
              </a:ext>
            </a:extLst>
          </p:cNvPr>
          <p:cNvSpPr txBox="1"/>
          <p:nvPr/>
        </p:nvSpPr>
        <p:spPr>
          <a:xfrm>
            <a:off x="1011382" y="5835134"/>
            <a:ext cx="2881745" cy="369332"/>
          </a:xfrm>
          <a:prstGeom prst="rect">
            <a:avLst/>
          </a:prstGeom>
          <a:noFill/>
        </p:spPr>
        <p:txBody>
          <a:bodyPr wrap="square" rtlCol="0">
            <a:spAutoFit/>
          </a:bodyPr>
          <a:lstStyle/>
          <a:p>
            <a:r>
              <a:rPr lang="pt-BR" dirty="0"/>
              <a:t>Kevin</a:t>
            </a:r>
          </a:p>
        </p:txBody>
      </p:sp>
    </p:spTree>
    <p:extLst>
      <p:ext uri="{BB962C8B-B14F-4D97-AF65-F5344CB8AC3E}">
        <p14:creationId xmlns:p14="http://schemas.microsoft.com/office/powerpoint/2010/main" val="20208685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2610FE6-1AA9-204B-8FB7-AF3E3509EC09}"/>
              </a:ext>
            </a:extLst>
          </p:cNvPr>
          <p:cNvSpPr>
            <a:spLocks noGrp="1"/>
          </p:cNvSpPr>
          <p:nvPr>
            <p:ph type="title"/>
          </p:nvPr>
        </p:nvSpPr>
        <p:spPr/>
        <p:txBody>
          <a:bodyPr/>
          <a:lstStyle/>
          <a:p>
            <a:r>
              <a:rPr lang="pt-BR"/>
              <a:t>Tecnologia</a:t>
            </a:r>
          </a:p>
        </p:txBody>
      </p:sp>
      <p:sp>
        <p:nvSpPr>
          <p:cNvPr id="3" name="Espaço Reservado para Conteúdo 2">
            <a:extLst>
              <a:ext uri="{FF2B5EF4-FFF2-40B4-BE49-F238E27FC236}">
                <a16:creationId xmlns:a16="http://schemas.microsoft.com/office/drawing/2014/main" id="{4337D9FA-EE14-B741-B947-DCD8D0C4BCF8}"/>
              </a:ext>
            </a:extLst>
          </p:cNvPr>
          <p:cNvSpPr>
            <a:spLocks noGrp="1"/>
          </p:cNvSpPr>
          <p:nvPr>
            <p:ph idx="1"/>
          </p:nvPr>
        </p:nvSpPr>
        <p:spPr/>
        <p:txBody>
          <a:bodyPr/>
          <a:lstStyle/>
          <a:p>
            <a:r>
              <a:rPr lang="pt-BR" sz="2400" dirty="0"/>
              <a:t>Alta velocidade e processamento paralelo, combinando com processamento vetorial.</a:t>
            </a:r>
          </a:p>
          <a:p>
            <a:pPr marL="0" indent="0">
              <a:buNone/>
            </a:pPr>
            <a:endParaRPr lang="pt-BR" sz="2400" dirty="0"/>
          </a:p>
          <a:p>
            <a:r>
              <a:rPr lang="pt-BR" sz="2400" dirty="0"/>
              <a:t>Crescimento e evolução das redes de computadores.</a:t>
            </a:r>
          </a:p>
        </p:txBody>
      </p:sp>
      <p:sp>
        <p:nvSpPr>
          <p:cNvPr id="4" name="CaixaDeTexto 3">
            <a:extLst>
              <a:ext uri="{FF2B5EF4-FFF2-40B4-BE49-F238E27FC236}">
                <a16:creationId xmlns:a16="http://schemas.microsoft.com/office/drawing/2014/main" id="{7E5D7283-71D9-416D-A581-D121770335FB}"/>
              </a:ext>
            </a:extLst>
          </p:cNvPr>
          <p:cNvSpPr txBox="1"/>
          <p:nvPr/>
        </p:nvSpPr>
        <p:spPr>
          <a:xfrm>
            <a:off x="1011382" y="5805055"/>
            <a:ext cx="2881745" cy="369332"/>
          </a:xfrm>
          <a:prstGeom prst="rect">
            <a:avLst/>
          </a:prstGeom>
          <a:noFill/>
        </p:spPr>
        <p:txBody>
          <a:bodyPr wrap="square" rtlCol="0">
            <a:spAutoFit/>
          </a:bodyPr>
          <a:lstStyle/>
          <a:p>
            <a:r>
              <a:rPr lang="pt-BR" dirty="0"/>
              <a:t>Carlos</a:t>
            </a:r>
          </a:p>
        </p:txBody>
      </p:sp>
    </p:spTree>
    <p:extLst>
      <p:ext uri="{BB962C8B-B14F-4D97-AF65-F5344CB8AC3E}">
        <p14:creationId xmlns:p14="http://schemas.microsoft.com/office/powerpoint/2010/main" val="19138402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07AC6FE-F6D2-A64B-9BC3-A29612F3910D}"/>
              </a:ext>
            </a:extLst>
          </p:cNvPr>
          <p:cNvSpPr>
            <a:spLocks noGrp="1"/>
          </p:cNvSpPr>
          <p:nvPr>
            <p:ph type="title"/>
          </p:nvPr>
        </p:nvSpPr>
        <p:spPr/>
        <p:txBody>
          <a:bodyPr/>
          <a:lstStyle/>
          <a:p>
            <a:r>
              <a:rPr lang="pt-BR" dirty="0"/>
              <a:t>Computação Ubíqua</a:t>
            </a:r>
          </a:p>
        </p:txBody>
      </p:sp>
      <p:sp>
        <p:nvSpPr>
          <p:cNvPr id="3" name="Espaço Reservado para Conteúdo 2">
            <a:extLst>
              <a:ext uri="{FF2B5EF4-FFF2-40B4-BE49-F238E27FC236}">
                <a16:creationId xmlns:a16="http://schemas.microsoft.com/office/drawing/2014/main" id="{D098EC1D-94E2-6749-AAF7-AED0BEFE0BDC}"/>
              </a:ext>
            </a:extLst>
          </p:cNvPr>
          <p:cNvSpPr>
            <a:spLocks noGrp="1"/>
          </p:cNvSpPr>
          <p:nvPr>
            <p:ph idx="1"/>
          </p:nvPr>
        </p:nvSpPr>
        <p:spPr/>
        <p:txBody>
          <a:bodyPr/>
          <a:lstStyle/>
          <a:p>
            <a:r>
              <a:rPr lang="pt-BR" sz="2400" dirty="0"/>
              <a:t>Integrar totalmente a relação tecnologia/máquina com os seres humanos, de forma tal que seja invisível, no sentido de automático (utilizar sem perceber). Os computadores fazem parte da vida das pessoas de tal maneira que se tornam “humanos”, com seus sistemas inteligentes, que os tornam onipresentes. Para que isto seja possível, a utilização da chamada interface natural torna a comunicação mais sensível e fácil, através de formas de interagir com as pessoas, como gesto, fala e visão. Outra maneira é a computação sensível ao contexto, que torna possível a captura da situação através dos dispositivos eletrônicos, como o movimento da pessoa em um espaço, o qual pode ser detectado facilmente.</a:t>
            </a:r>
          </a:p>
        </p:txBody>
      </p:sp>
      <p:sp>
        <p:nvSpPr>
          <p:cNvPr id="4" name="CaixaDeTexto 3">
            <a:extLst>
              <a:ext uri="{FF2B5EF4-FFF2-40B4-BE49-F238E27FC236}">
                <a16:creationId xmlns:a16="http://schemas.microsoft.com/office/drawing/2014/main" id="{96BE7270-958F-466E-B2D1-8DC691DB0FC2}"/>
              </a:ext>
            </a:extLst>
          </p:cNvPr>
          <p:cNvSpPr txBox="1"/>
          <p:nvPr/>
        </p:nvSpPr>
        <p:spPr>
          <a:xfrm>
            <a:off x="1011382" y="5835134"/>
            <a:ext cx="2881745" cy="369332"/>
          </a:xfrm>
          <a:prstGeom prst="rect">
            <a:avLst/>
          </a:prstGeom>
          <a:noFill/>
        </p:spPr>
        <p:txBody>
          <a:bodyPr wrap="square" rtlCol="0">
            <a:spAutoFit/>
          </a:bodyPr>
          <a:lstStyle/>
          <a:p>
            <a:r>
              <a:rPr lang="pt-BR" dirty="0"/>
              <a:t>Kevin</a:t>
            </a:r>
          </a:p>
        </p:txBody>
      </p:sp>
    </p:spTree>
    <p:extLst>
      <p:ext uri="{BB962C8B-B14F-4D97-AF65-F5344CB8AC3E}">
        <p14:creationId xmlns:p14="http://schemas.microsoft.com/office/powerpoint/2010/main" val="8205407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Espaço Reservado para Conteúdo 5">
            <a:extLst>
              <a:ext uri="{FF2B5EF4-FFF2-40B4-BE49-F238E27FC236}">
                <a16:creationId xmlns:a16="http://schemas.microsoft.com/office/drawing/2014/main" id="{1B468515-D1FD-E044-ACCD-BD04A2C3C1A7}"/>
              </a:ext>
            </a:extLst>
          </p:cNvPr>
          <p:cNvPicPr>
            <a:picLocks noGrp="1" noChangeAspect="1"/>
          </p:cNvPicPr>
          <p:nvPr>
            <p:ph idx="1"/>
          </p:nvPr>
        </p:nvPicPr>
        <p:blipFill>
          <a:blip r:embed="rId2"/>
          <a:stretch>
            <a:fillRect/>
          </a:stretch>
        </p:blipFill>
        <p:spPr>
          <a:xfrm>
            <a:off x="2526199" y="1449977"/>
            <a:ext cx="6630865" cy="4702269"/>
          </a:xfrm>
          <a:prstGeom prst="rect">
            <a:avLst/>
          </a:prstGeom>
        </p:spPr>
      </p:pic>
      <p:sp>
        <p:nvSpPr>
          <p:cNvPr id="3" name="Título 1">
            <a:extLst>
              <a:ext uri="{FF2B5EF4-FFF2-40B4-BE49-F238E27FC236}">
                <a16:creationId xmlns:a16="http://schemas.microsoft.com/office/drawing/2014/main" id="{1B5674D5-0327-43E6-AA35-C0B652603705}"/>
              </a:ext>
            </a:extLst>
          </p:cNvPr>
          <p:cNvSpPr>
            <a:spLocks noGrp="1"/>
          </p:cNvSpPr>
          <p:nvPr>
            <p:ph type="title"/>
          </p:nvPr>
        </p:nvSpPr>
        <p:spPr>
          <a:xfrm>
            <a:off x="260350" y="228600"/>
            <a:ext cx="10687050" cy="914400"/>
          </a:xfrm>
        </p:spPr>
        <p:txBody>
          <a:bodyPr/>
          <a:lstStyle/>
          <a:p>
            <a:r>
              <a:rPr lang="pt-BR" dirty="0"/>
              <a:t>Computação Ubíqua</a:t>
            </a:r>
          </a:p>
        </p:txBody>
      </p:sp>
      <p:sp>
        <p:nvSpPr>
          <p:cNvPr id="4" name="CaixaDeTexto 3">
            <a:extLst>
              <a:ext uri="{FF2B5EF4-FFF2-40B4-BE49-F238E27FC236}">
                <a16:creationId xmlns:a16="http://schemas.microsoft.com/office/drawing/2014/main" id="{44294C36-8EE0-47E2-B13A-7DE2A2D45B9C}"/>
              </a:ext>
            </a:extLst>
          </p:cNvPr>
          <p:cNvSpPr txBox="1"/>
          <p:nvPr/>
        </p:nvSpPr>
        <p:spPr>
          <a:xfrm>
            <a:off x="1011382" y="5835134"/>
            <a:ext cx="2881745" cy="369332"/>
          </a:xfrm>
          <a:prstGeom prst="rect">
            <a:avLst/>
          </a:prstGeom>
          <a:noFill/>
        </p:spPr>
        <p:txBody>
          <a:bodyPr wrap="square" rtlCol="0">
            <a:spAutoFit/>
          </a:bodyPr>
          <a:lstStyle/>
          <a:p>
            <a:r>
              <a:rPr lang="pt-BR" dirty="0"/>
              <a:t>Kevin</a:t>
            </a:r>
          </a:p>
        </p:txBody>
      </p:sp>
    </p:spTree>
    <p:extLst>
      <p:ext uri="{BB962C8B-B14F-4D97-AF65-F5344CB8AC3E}">
        <p14:creationId xmlns:p14="http://schemas.microsoft.com/office/powerpoint/2010/main" val="16412162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CF2DA5A-809A-1B43-8F87-8B4BD9A4E576}"/>
              </a:ext>
            </a:extLst>
          </p:cNvPr>
          <p:cNvSpPr>
            <a:spLocks noGrp="1"/>
          </p:cNvSpPr>
          <p:nvPr>
            <p:ph type="title"/>
          </p:nvPr>
        </p:nvSpPr>
        <p:spPr/>
        <p:txBody>
          <a:bodyPr/>
          <a:lstStyle/>
          <a:p>
            <a:r>
              <a:rPr lang="pt-BR" dirty="0"/>
              <a:t>Conclusão</a:t>
            </a:r>
          </a:p>
        </p:txBody>
      </p:sp>
      <p:sp>
        <p:nvSpPr>
          <p:cNvPr id="3" name="Espaço Reservado para Conteúdo 2">
            <a:extLst>
              <a:ext uri="{FF2B5EF4-FFF2-40B4-BE49-F238E27FC236}">
                <a16:creationId xmlns:a16="http://schemas.microsoft.com/office/drawing/2014/main" id="{BD228AF9-2872-B84B-8F8E-6FDD6F3F66C8}"/>
              </a:ext>
            </a:extLst>
          </p:cNvPr>
          <p:cNvSpPr>
            <a:spLocks noGrp="1"/>
          </p:cNvSpPr>
          <p:nvPr>
            <p:ph idx="1"/>
          </p:nvPr>
        </p:nvSpPr>
        <p:spPr/>
        <p:txBody>
          <a:bodyPr/>
          <a:lstStyle/>
          <a:p>
            <a:pPr algn="just"/>
            <a:r>
              <a:rPr lang="pt-BR" sz="2800"/>
              <a:t>O início desta era vem com a introdução de elementos de conectividade sem fio (bluetooth, WiFi, WiMax …) para conectar diferentes dispositivos, primeiro às redes e depois entre eles. No entanto, as características deste momento são diversas. A ideia base dessa geração é superar os limites, buscando maior agilidade nos processamentos, tráfego, melhoria em quesitos como segurança, conforto para o usuário, otimização de componentes entre outros. Em resumo, não existe limite para tal avanço.</a:t>
            </a:r>
          </a:p>
          <a:p>
            <a:endParaRPr lang="pt-BR"/>
          </a:p>
          <a:p>
            <a:endParaRPr lang="pt-BR"/>
          </a:p>
        </p:txBody>
      </p:sp>
    </p:spTree>
    <p:extLst>
      <p:ext uri="{BB962C8B-B14F-4D97-AF65-F5344CB8AC3E}">
        <p14:creationId xmlns:p14="http://schemas.microsoft.com/office/powerpoint/2010/main" val="21958643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Espaço Reservado para Conteúdo 2">
            <a:extLst>
              <a:ext uri="{FF2B5EF4-FFF2-40B4-BE49-F238E27FC236}">
                <a16:creationId xmlns:a16="http://schemas.microsoft.com/office/drawing/2014/main" id="{947208E5-05BD-4BB6-8AA4-54AFDA395DCE}"/>
              </a:ext>
            </a:extLst>
          </p:cNvPr>
          <p:cNvSpPr>
            <a:spLocks noGrp="1" noChangeArrowheads="1"/>
          </p:cNvSpPr>
          <p:nvPr>
            <p:ph idx="4294967295"/>
          </p:nvPr>
        </p:nvSpPr>
        <p:spPr>
          <a:xfrm>
            <a:off x="679269" y="1600200"/>
            <a:ext cx="10566400" cy="4419600"/>
          </a:xfrm>
        </p:spPr>
        <p:txBody>
          <a:bodyPr/>
          <a:lstStyle/>
          <a:p>
            <a:pPr marL="0" indent="0" algn="ctr" eaLnBrk="1" hangingPunct="1">
              <a:lnSpc>
                <a:spcPct val="80000"/>
              </a:lnSpc>
              <a:buFont typeface="Wingdings" panose="05000000000000000000" pitchFamily="2" charset="2"/>
              <a:buNone/>
            </a:pPr>
            <a:r>
              <a:rPr lang="pt-BR" altLang="pt-BR" sz="3000" dirty="0"/>
              <a:t> </a:t>
            </a:r>
          </a:p>
          <a:p>
            <a:pPr marL="0" indent="0" eaLnBrk="1" hangingPunct="1">
              <a:lnSpc>
                <a:spcPct val="80000"/>
              </a:lnSpc>
              <a:buFont typeface="Wingdings" panose="05000000000000000000" pitchFamily="2" charset="2"/>
              <a:buNone/>
            </a:pPr>
            <a:endParaRPr lang="pt-BR" altLang="pt-BR" sz="3000" dirty="0"/>
          </a:p>
          <a:p>
            <a:pPr marL="0" indent="0" eaLnBrk="1" hangingPunct="1">
              <a:lnSpc>
                <a:spcPct val="80000"/>
              </a:lnSpc>
              <a:buFont typeface="Wingdings" panose="05000000000000000000" pitchFamily="2" charset="2"/>
              <a:buNone/>
            </a:pPr>
            <a:endParaRPr lang="pt-BR" altLang="pt-BR" sz="3000" dirty="0"/>
          </a:p>
          <a:p>
            <a:pPr marL="0" indent="0" eaLnBrk="1" hangingPunct="1">
              <a:lnSpc>
                <a:spcPct val="80000"/>
              </a:lnSpc>
              <a:buFont typeface="Wingdings" panose="05000000000000000000" pitchFamily="2" charset="2"/>
              <a:buNone/>
            </a:pPr>
            <a:endParaRPr lang="pt-BR" altLang="pt-BR" sz="3000" dirty="0"/>
          </a:p>
          <a:p>
            <a:pPr marL="0" indent="0" eaLnBrk="1" hangingPunct="1">
              <a:lnSpc>
                <a:spcPct val="80000"/>
              </a:lnSpc>
              <a:buFont typeface="Wingdings" panose="05000000000000000000" pitchFamily="2" charset="2"/>
              <a:buNone/>
            </a:pPr>
            <a:endParaRPr lang="pt-BR" altLang="pt-BR" sz="2000" dirty="0"/>
          </a:p>
          <a:p>
            <a:pPr marL="0" indent="0" eaLnBrk="1" hangingPunct="1">
              <a:lnSpc>
                <a:spcPct val="80000"/>
              </a:lnSpc>
              <a:buFont typeface="Wingdings" panose="05000000000000000000" pitchFamily="2" charset="2"/>
              <a:buNone/>
            </a:pPr>
            <a:r>
              <a:rPr lang="pt-BR" altLang="pt-BR" sz="2000" dirty="0"/>
              <a:t>Carlos Queiroz</a:t>
            </a:r>
          </a:p>
          <a:p>
            <a:pPr marL="0" indent="0" eaLnBrk="1" hangingPunct="1">
              <a:lnSpc>
                <a:spcPct val="80000"/>
              </a:lnSpc>
              <a:buFont typeface="Wingdings" panose="05000000000000000000" pitchFamily="2" charset="2"/>
              <a:buNone/>
            </a:pPr>
            <a:r>
              <a:rPr lang="pt-BR" altLang="pt-BR" sz="2000" dirty="0"/>
              <a:t>Lucas Sepriano </a:t>
            </a:r>
          </a:p>
          <a:p>
            <a:pPr marL="0" indent="0" eaLnBrk="1" hangingPunct="1">
              <a:lnSpc>
                <a:spcPct val="80000"/>
              </a:lnSpc>
              <a:buFont typeface="Wingdings" panose="05000000000000000000" pitchFamily="2" charset="2"/>
              <a:buNone/>
            </a:pPr>
            <a:r>
              <a:rPr lang="pt-BR" altLang="pt-BR" sz="2000" dirty="0"/>
              <a:t>Lucas </a:t>
            </a:r>
            <a:r>
              <a:rPr lang="pt-BR" altLang="pt-BR" sz="2000" dirty="0" err="1"/>
              <a:t>Raziel</a:t>
            </a:r>
            <a:endParaRPr lang="pt-BR" altLang="pt-BR" sz="2000" dirty="0"/>
          </a:p>
          <a:p>
            <a:pPr marL="0" indent="0" eaLnBrk="1" hangingPunct="1">
              <a:lnSpc>
                <a:spcPct val="80000"/>
              </a:lnSpc>
              <a:buFont typeface="Wingdings" panose="05000000000000000000" pitchFamily="2" charset="2"/>
              <a:buNone/>
            </a:pPr>
            <a:r>
              <a:rPr lang="pt-BR" altLang="pt-BR" sz="2000" dirty="0"/>
              <a:t>Gabriel Dietrich</a:t>
            </a:r>
          </a:p>
          <a:p>
            <a:pPr marL="0" indent="0" eaLnBrk="1" hangingPunct="1">
              <a:lnSpc>
                <a:spcPct val="80000"/>
              </a:lnSpc>
              <a:buFont typeface="Wingdings" panose="05000000000000000000" pitchFamily="2" charset="2"/>
              <a:buNone/>
            </a:pPr>
            <a:r>
              <a:rPr lang="pt-BR" altLang="pt-BR" sz="2000" dirty="0"/>
              <a:t>Guilherme Correia</a:t>
            </a:r>
          </a:p>
          <a:p>
            <a:pPr marL="0" indent="0" eaLnBrk="1" hangingPunct="1">
              <a:lnSpc>
                <a:spcPct val="80000"/>
              </a:lnSpc>
              <a:buFont typeface="Wingdings" panose="05000000000000000000" pitchFamily="2" charset="2"/>
              <a:buNone/>
            </a:pPr>
            <a:r>
              <a:rPr lang="pt-BR" altLang="pt-BR" sz="2000" dirty="0"/>
              <a:t>Gustavo </a:t>
            </a:r>
            <a:r>
              <a:rPr lang="pt-BR" altLang="pt-BR" sz="2000" dirty="0" err="1"/>
              <a:t>Pavani</a:t>
            </a:r>
            <a:endParaRPr lang="pt-BR" altLang="pt-BR" sz="2000" dirty="0"/>
          </a:p>
          <a:p>
            <a:pPr marL="0" indent="0" eaLnBrk="1" hangingPunct="1">
              <a:lnSpc>
                <a:spcPct val="80000"/>
              </a:lnSpc>
              <a:buFont typeface="Wingdings" panose="05000000000000000000" pitchFamily="2" charset="2"/>
              <a:buNone/>
            </a:pPr>
            <a:r>
              <a:rPr lang="pt-BR" altLang="pt-BR" sz="2000" dirty="0"/>
              <a:t>Kevin Fernandes</a:t>
            </a:r>
          </a:p>
          <a:p>
            <a:pPr marL="0" indent="0" eaLnBrk="1" hangingPunct="1">
              <a:lnSpc>
                <a:spcPct val="80000"/>
              </a:lnSpc>
              <a:buFont typeface="Wingdings" panose="05000000000000000000" pitchFamily="2" charset="2"/>
              <a:buNone/>
            </a:pPr>
            <a:endParaRPr lang="pt-BR" altLang="pt-BR" sz="3000" dirty="0"/>
          </a:p>
          <a:p>
            <a:pPr marL="0" indent="0" eaLnBrk="1" hangingPunct="1">
              <a:lnSpc>
                <a:spcPct val="80000"/>
              </a:lnSpc>
              <a:buFont typeface="Wingdings" panose="05000000000000000000" pitchFamily="2" charset="2"/>
              <a:buNone/>
            </a:pPr>
            <a:endParaRPr lang="pt-BR" altLang="pt-BR" sz="3000" dirty="0"/>
          </a:p>
        </p:txBody>
      </p:sp>
      <p:sp>
        <p:nvSpPr>
          <p:cNvPr id="19459" name="CaixaDeTexto 3">
            <a:extLst>
              <a:ext uri="{FF2B5EF4-FFF2-40B4-BE49-F238E27FC236}">
                <a16:creationId xmlns:a16="http://schemas.microsoft.com/office/drawing/2014/main" id="{DE3E1BE0-EEBD-405B-B882-176F915991AD}"/>
              </a:ext>
            </a:extLst>
          </p:cNvPr>
          <p:cNvSpPr txBox="1">
            <a:spLocks noChangeArrowheads="1"/>
          </p:cNvSpPr>
          <p:nvPr/>
        </p:nvSpPr>
        <p:spPr bwMode="auto">
          <a:xfrm>
            <a:off x="3516313" y="3019425"/>
            <a:ext cx="5715000" cy="706438"/>
          </a:xfrm>
          <a:prstGeom prst="rect">
            <a:avLst/>
          </a:prstGeom>
          <a:noFill/>
          <a:ln>
            <a:noFill/>
          </a:ln>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defRPr/>
            </a:pPr>
            <a:r>
              <a:rPr lang="pt-BR" altLang="pt-BR" sz="4000" dirty="0">
                <a:latin typeface="+mn-lt"/>
              </a:rPr>
              <a:t>Obrigado pela atenção </a:t>
            </a:r>
          </a:p>
        </p:txBody>
      </p:sp>
      <p:pic>
        <p:nvPicPr>
          <p:cNvPr id="22532" name="Imagem 9">
            <a:extLst>
              <a:ext uri="{FF2B5EF4-FFF2-40B4-BE49-F238E27FC236}">
                <a16:creationId xmlns:a16="http://schemas.microsoft.com/office/drawing/2014/main" id="{0FA91E75-2FD9-4B96-A00E-C149E2BDD8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94663" y="4940300"/>
            <a:ext cx="2897187" cy="107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BDF10BE-EB98-0045-A2F2-D4387FD32AA8}"/>
              </a:ext>
            </a:extLst>
          </p:cNvPr>
          <p:cNvSpPr>
            <a:spLocks noGrp="1"/>
          </p:cNvSpPr>
          <p:nvPr>
            <p:ph type="title"/>
          </p:nvPr>
        </p:nvSpPr>
        <p:spPr/>
        <p:txBody>
          <a:bodyPr/>
          <a:lstStyle/>
          <a:p>
            <a:r>
              <a:rPr lang="pt-BR"/>
              <a:t>Computação Distributiva</a:t>
            </a:r>
          </a:p>
        </p:txBody>
      </p:sp>
      <p:sp>
        <p:nvSpPr>
          <p:cNvPr id="3" name="Espaço Reservado para Conteúdo 2">
            <a:extLst>
              <a:ext uri="{FF2B5EF4-FFF2-40B4-BE49-F238E27FC236}">
                <a16:creationId xmlns:a16="http://schemas.microsoft.com/office/drawing/2014/main" id="{DCA04219-9D2C-F342-B0F6-E80726E01496}"/>
              </a:ext>
            </a:extLst>
          </p:cNvPr>
          <p:cNvSpPr>
            <a:spLocks noGrp="1"/>
          </p:cNvSpPr>
          <p:nvPr>
            <p:ph idx="1"/>
          </p:nvPr>
        </p:nvSpPr>
        <p:spPr>
          <a:xfrm>
            <a:off x="812800" y="1469572"/>
            <a:ext cx="10566400" cy="4419600"/>
          </a:xfrm>
        </p:spPr>
        <p:txBody>
          <a:bodyPr/>
          <a:lstStyle/>
          <a:p>
            <a:r>
              <a:rPr lang="pt-BR" sz="2400" dirty="0"/>
              <a:t>Um sistema de processamento distribuído ou paralelo é um sistema que interliga vários nós de processamento (computadores individuais, não necessariamente homogéneos) de maneira que um processo de grande consumo seja executado no nó “mais disponível”, ou mesmo subdividido por vários nós.</a:t>
            </a:r>
          </a:p>
          <a:p>
            <a:pPr marL="0" indent="0">
              <a:buNone/>
            </a:pPr>
            <a:endParaRPr lang="pt-BR" sz="2400" dirty="0"/>
          </a:p>
          <a:p>
            <a:r>
              <a:rPr lang="pt-BR" sz="2400" dirty="0"/>
              <a:t>A nomenclatura geralmente utilizada neste contexto é HPC (High Performance </a:t>
            </a:r>
            <a:r>
              <a:rPr lang="pt-BR" sz="2400" dirty="0" err="1"/>
              <a:t>Computing</a:t>
            </a:r>
            <a:r>
              <a:rPr lang="pt-BR" sz="2400" dirty="0"/>
              <a:t>) e/ou DPC (</a:t>
            </a:r>
            <a:r>
              <a:rPr lang="pt-BR" sz="2400" dirty="0" err="1"/>
              <a:t>Distributed</a:t>
            </a:r>
            <a:r>
              <a:rPr lang="pt-BR" sz="2400" dirty="0"/>
              <a:t>/</a:t>
            </a:r>
            <a:r>
              <a:rPr lang="pt-BR" sz="2400" dirty="0" err="1"/>
              <a:t>Parallel</a:t>
            </a:r>
            <a:r>
              <a:rPr lang="pt-BR" sz="2400" dirty="0"/>
              <a:t> </a:t>
            </a:r>
            <a:r>
              <a:rPr lang="pt-BR" sz="2400" dirty="0" err="1"/>
              <a:t>Computing</a:t>
            </a:r>
            <a:r>
              <a:rPr lang="pt-BR" sz="2400" dirty="0"/>
              <a:t>).</a:t>
            </a:r>
          </a:p>
        </p:txBody>
      </p:sp>
      <p:sp>
        <p:nvSpPr>
          <p:cNvPr id="4" name="CaixaDeTexto 3">
            <a:extLst>
              <a:ext uri="{FF2B5EF4-FFF2-40B4-BE49-F238E27FC236}">
                <a16:creationId xmlns:a16="http://schemas.microsoft.com/office/drawing/2014/main" id="{64F1F0A7-F991-4A9A-AA8D-27AB5CE437FA}"/>
              </a:ext>
            </a:extLst>
          </p:cNvPr>
          <p:cNvSpPr txBox="1"/>
          <p:nvPr/>
        </p:nvSpPr>
        <p:spPr>
          <a:xfrm>
            <a:off x="1011382" y="5805055"/>
            <a:ext cx="2881745" cy="369332"/>
          </a:xfrm>
          <a:prstGeom prst="rect">
            <a:avLst/>
          </a:prstGeom>
          <a:noFill/>
        </p:spPr>
        <p:txBody>
          <a:bodyPr wrap="square" rtlCol="0">
            <a:spAutoFit/>
          </a:bodyPr>
          <a:lstStyle/>
          <a:p>
            <a:r>
              <a:rPr lang="pt-BR" dirty="0"/>
              <a:t>Carlos</a:t>
            </a:r>
          </a:p>
        </p:txBody>
      </p:sp>
    </p:spTree>
    <p:extLst>
      <p:ext uri="{BB962C8B-B14F-4D97-AF65-F5344CB8AC3E}">
        <p14:creationId xmlns:p14="http://schemas.microsoft.com/office/powerpoint/2010/main" val="11235883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7E634A3-6DBD-7E44-8A2F-EA5887B5BF4B}"/>
              </a:ext>
            </a:extLst>
          </p:cNvPr>
          <p:cNvSpPr>
            <a:spLocks noGrp="1"/>
          </p:cNvSpPr>
          <p:nvPr>
            <p:ph type="title"/>
          </p:nvPr>
        </p:nvSpPr>
        <p:spPr/>
        <p:txBody>
          <a:bodyPr/>
          <a:lstStyle/>
          <a:p>
            <a:r>
              <a:rPr lang="pt-BR" dirty="0"/>
              <a:t>Definições </a:t>
            </a:r>
          </a:p>
        </p:txBody>
      </p:sp>
      <p:sp>
        <p:nvSpPr>
          <p:cNvPr id="3" name="Espaço Reservado para Conteúdo 2">
            <a:extLst>
              <a:ext uri="{FF2B5EF4-FFF2-40B4-BE49-F238E27FC236}">
                <a16:creationId xmlns:a16="http://schemas.microsoft.com/office/drawing/2014/main" id="{3ACFDF17-020F-294C-9B50-D6092E7560A1}"/>
              </a:ext>
            </a:extLst>
          </p:cNvPr>
          <p:cNvSpPr>
            <a:spLocks noGrp="1"/>
          </p:cNvSpPr>
          <p:nvPr>
            <p:ph idx="1"/>
          </p:nvPr>
        </p:nvSpPr>
        <p:spPr>
          <a:xfrm>
            <a:off x="812800" y="1547949"/>
            <a:ext cx="10566400" cy="4419600"/>
          </a:xfrm>
        </p:spPr>
        <p:txBody>
          <a:bodyPr/>
          <a:lstStyle/>
          <a:p>
            <a:r>
              <a:rPr lang="pt-BR" sz="2400" b="0" i="0" dirty="0">
                <a:solidFill>
                  <a:srgbClr val="202122"/>
                </a:solidFill>
                <a:effectLst/>
              </a:rPr>
              <a:t>De acordo com </a:t>
            </a:r>
            <a:r>
              <a:rPr lang="pt-BR" sz="2400" b="0" i="0" dirty="0" err="1">
                <a:solidFill>
                  <a:srgbClr val="202122"/>
                </a:solidFill>
                <a:effectLst/>
              </a:rPr>
              <a:t>Tanembaum</a:t>
            </a:r>
            <a:r>
              <a:rPr lang="pt-BR" sz="2400" b="0" i="0" dirty="0">
                <a:solidFill>
                  <a:srgbClr val="202122"/>
                </a:solidFill>
                <a:effectLst/>
              </a:rPr>
              <a:t>, “Um sistema distribuído é um conjunto de computadores independentes que se apresenta a seus usuários como um sistema único e coerente”.</a:t>
            </a:r>
          </a:p>
          <a:p>
            <a:endParaRPr lang="pt-BR" sz="2400" b="0" i="0" dirty="0">
              <a:solidFill>
                <a:srgbClr val="202122"/>
              </a:solidFill>
              <a:effectLst/>
            </a:endParaRPr>
          </a:p>
          <a:p>
            <a:r>
              <a:rPr lang="pt-BR" sz="2400" dirty="0"/>
              <a:t>Já para </a:t>
            </a:r>
            <a:r>
              <a:rPr lang="pt-BR" sz="2400" dirty="0" err="1"/>
              <a:t>Couloris</a:t>
            </a:r>
            <a:r>
              <a:rPr lang="pt-BR" sz="2400" dirty="0"/>
              <a:t>, “Definimos um sistema distribuído como sendo aquele no qual os componentes de hardware ou software, localizados em computadores interligados em rede, se comunicam e coordenam ações apenas enviando mensagens entre si.”</a:t>
            </a:r>
          </a:p>
        </p:txBody>
      </p:sp>
      <p:sp>
        <p:nvSpPr>
          <p:cNvPr id="4" name="CaixaDeTexto 3">
            <a:extLst>
              <a:ext uri="{FF2B5EF4-FFF2-40B4-BE49-F238E27FC236}">
                <a16:creationId xmlns:a16="http://schemas.microsoft.com/office/drawing/2014/main" id="{3805B053-FAB5-483C-B2CD-B53B1D783968}"/>
              </a:ext>
            </a:extLst>
          </p:cNvPr>
          <p:cNvSpPr txBox="1"/>
          <p:nvPr/>
        </p:nvSpPr>
        <p:spPr>
          <a:xfrm>
            <a:off x="1011382" y="5805055"/>
            <a:ext cx="2881745" cy="369332"/>
          </a:xfrm>
          <a:prstGeom prst="rect">
            <a:avLst/>
          </a:prstGeom>
          <a:noFill/>
        </p:spPr>
        <p:txBody>
          <a:bodyPr wrap="square" rtlCol="0">
            <a:spAutoFit/>
          </a:bodyPr>
          <a:lstStyle/>
          <a:p>
            <a:r>
              <a:rPr lang="pt-BR" dirty="0"/>
              <a:t>Carlos</a:t>
            </a:r>
          </a:p>
        </p:txBody>
      </p:sp>
    </p:spTree>
    <p:extLst>
      <p:ext uri="{BB962C8B-B14F-4D97-AF65-F5344CB8AC3E}">
        <p14:creationId xmlns:p14="http://schemas.microsoft.com/office/powerpoint/2010/main" val="19622362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Espaço Reservado para Conteúdo 5">
            <a:extLst>
              <a:ext uri="{FF2B5EF4-FFF2-40B4-BE49-F238E27FC236}">
                <a16:creationId xmlns:a16="http://schemas.microsoft.com/office/drawing/2014/main" id="{F47334DF-BFB9-9049-9BCA-3391003E7570}"/>
              </a:ext>
            </a:extLst>
          </p:cNvPr>
          <p:cNvPicPr>
            <a:picLocks noGrp="1" noChangeAspect="1"/>
          </p:cNvPicPr>
          <p:nvPr>
            <p:ph idx="1"/>
          </p:nvPr>
        </p:nvPicPr>
        <p:blipFill>
          <a:blip r:embed="rId2"/>
          <a:stretch>
            <a:fillRect/>
          </a:stretch>
        </p:blipFill>
        <p:spPr>
          <a:xfrm>
            <a:off x="2643535" y="1463297"/>
            <a:ext cx="6448213" cy="4603660"/>
          </a:xfrm>
          <a:prstGeom prst="rect">
            <a:avLst/>
          </a:prstGeom>
        </p:spPr>
      </p:pic>
      <p:sp>
        <p:nvSpPr>
          <p:cNvPr id="4" name="Título 1">
            <a:extLst>
              <a:ext uri="{FF2B5EF4-FFF2-40B4-BE49-F238E27FC236}">
                <a16:creationId xmlns:a16="http://schemas.microsoft.com/office/drawing/2014/main" id="{F635015D-F1FA-4CA9-A22F-4CD97DA79F0B}"/>
              </a:ext>
            </a:extLst>
          </p:cNvPr>
          <p:cNvSpPr>
            <a:spLocks noGrp="1"/>
          </p:cNvSpPr>
          <p:nvPr>
            <p:ph type="title"/>
          </p:nvPr>
        </p:nvSpPr>
        <p:spPr>
          <a:xfrm>
            <a:off x="260350" y="228600"/>
            <a:ext cx="10687050" cy="914400"/>
          </a:xfrm>
        </p:spPr>
        <p:txBody>
          <a:bodyPr/>
          <a:lstStyle/>
          <a:p>
            <a:r>
              <a:rPr lang="pt-BR" dirty="0"/>
              <a:t>Definições </a:t>
            </a:r>
          </a:p>
        </p:txBody>
      </p:sp>
      <p:sp>
        <p:nvSpPr>
          <p:cNvPr id="5" name="CaixaDeTexto 4">
            <a:extLst>
              <a:ext uri="{FF2B5EF4-FFF2-40B4-BE49-F238E27FC236}">
                <a16:creationId xmlns:a16="http://schemas.microsoft.com/office/drawing/2014/main" id="{16D64EC6-873E-4F84-8016-63C953690AD4}"/>
              </a:ext>
            </a:extLst>
          </p:cNvPr>
          <p:cNvSpPr txBox="1"/>
          <p:nvPr/>
        </p:nvSpPr>
        <p:spPr>
          <a:xfrm>
            <a:off x="1011382" y="5805055"/>
            <a:ext cx="2881745" cy="369332"/>
          </a:xfrm>
          <a:prstGeom prst="rect">
            <a:avLst/>
          </a:prstGeom>
          <a:noFill/>
        </p:spPr>
        <p:txBody>
          <a:bodyPr wrap="square" rtlCol="0">
            <a:spAutoFit/>
          </a:bodyPr>
          <a:lstStyle/>
          <a:p>
            <a:r>
              <a:rPr lang="pt-BR" dirty="0"/>
              <a:t>Carlos</a:t>
            </a:r>
          </a:p>
        </p:txBody>
      </p:sp>
    </p:spTree>
    <p:extLst>
      <p:ext uri="{BB962C8B-B14F-4D97-AF65-F5344CB8AC3E}">
        <p14:creationId xmlns:p14="http://schemas.microsoft.com/office/powerpoint/2010/main" val="6417893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52EDE9A-2FB1-C447-BBF3-7AB2175E7740}"/>
              </a:ext>
            </a:extLst>
          </p:cNvPr>
          <p:cNvSpPr>
            <a:spLocks noGrp="1"/>
          </p:cNvSpPr>
          <p:nvPr>
            <p:ph type="title"/>
          </p:nvPr>
        </p:nvSpPr>
        <p:spPr/>
        <p:txBody>
          <a:bodyPr>
            <a:normAutofit fontScale="90000"/>
          </a:bodyPr>
          <a:lstStyle/>
          <a:p>
            <a:r>
              <a:rPr lang="pt-BR" b="0" i="0" dirty="0">
                <a:effectLst/>
                <a:latin typeface="+mn-lt"/>
              </a:rPr>
              <a:t>Sistema de Multiprocessamento Paralelo (SMP) x </a:t>
            </a:r>
            <a:r>
              <a:rPr lang="pt-BR" b="0" i="0" dirty="0">
                <a:solidFill>
                  <a:schemeClr val="bg1"/>
                </a:solidFill>
                <a:effectLst/>
                <a:latin typeface="+mn-lt"/>
              </a:rPr>
              <a:t>Sistema Distribuído</a:t>
            </a:r>
            <a:r>
              <a:rPr lang="pt-BR" b="0" i="0" dirty="0">
                <a:solidFill>
                  <a:srgbClr val="202122"/>
                </a:solidFill>
                <a:effectLst/>
                <a:latin typeface="+mn-lt"/>
              </a:rPr>
              <a:t>. </a:t>
            </a:r>
            <a:endParaRPr lang="pt-BR" dirty="0">
              <a:latin typeface="+mn-lt"/>
            </a:endParaRPr>
          </a:p>
        </p:txBody>
      </p:sp>
      <p:sp>
        <p:nvSpPr>
          <p:cNvPr id="3" name="Espaço Reservado para Conteúdo 2">
            <a:extLst>
              <a:ext uri="{FF2B5EF4-FFF2-40B4-BE49-F238E27FC236}">
                <a16:creationId xmlns:a16="http://schemas.microsoft.com/office/drawing/2014/main" id="{1771086E-7289-014B-A80B-10BBB73B30CE}"/>
              </a:ext>
            </a:extLst>
          </p:cNvPr>
          <p:cNvSpPr>
            <a:spLocks noGrp="1"/>
          </p:cNvSpPr>
          <p:nvPr>
            <p:ph sz="half" idx="1"/>
          </p:nvPr>
        </p:nvSpPr>
        <p:spPr>
          <a:xfrm>
            <a:off x="838200" y="1825625"/>
            <a:ext cx="5181600" cy="1911804"/>
          </a:xfrm>
        </p:spPr>
        <p:txBody>
          <a:bodyPr/>
          <a:lstStyle/>
          <a:p>
            <a:pPr marL="0" indent="0" algn="ctr">
              <a:buNone/>
            </a:pPr>
            <a:r>
              <a:rPr lang="pt-BR" b="1" dirty="0"/>
              <a:t>SMP</a:t>
            </a:r>
            <a:r>
              <a:rPr lang="pt-BR" dirty="0"/>
              <a:t> </a:t>
            </a:r>
          </a:p>
          <a:p>
            <a:pPr marL="0" indent="0">
              <a:buNone/>
            </a:pPr>
            <a:r>
              <a:rPr lang="pt-BR" dirty="0"/>
              <a:t>CPU - </a:t>
            </a:r>
            <a:r>
              <a:rPr lang="pt-BR" b="0" i="0" dirty="0">
                <a:solidFill>
                  <a:srgbClr val="202122"/>
                </a:solidFill>
                <a:effectLst/>
              </a:rPr>
              <a:t>unidades de processamento se encontram na mesma máquina. </a:t>
            </a:r>
            <a:endParaRPr lang="pt-BR" dirty="0"/>
          </a:p>
        </p:txBody>
      </p:sp>
      <p:sp>
        <p:nvSpPr>
          <p:cNvPr id="4" name="Espaço Reservado para Conteúdo 3">
            <a:extLst>
              <a:ext uri="{FF2B5EF4-FFF2-40B4-BE49-F238E27FC236}">
                <a16:creationId xmlns:a16="http://schemas.microsoft.com/office/drawing/2014/main" id="{B28F5918-DD90-4F43-9C60-D9E32DB91DDC}"/>
              </a:ext>
            </a:extLst>
          </p:cNvPr>
          <p:cNvSpPr>
            <a:spLocks noGrp="1"/>
          </p:cNvSpPr>
          <p:nvPr>
            <p:ph sz="half" idx="2"/>
          </p:nvPr>
        </p:nvSpPr>
        <p:spPr>
          <a:xfrm>
            <a:off x="6172200" y="1796324"/>
            <a:ext cx="5181600" cy="1911804"/>
          </a:xfrm>
        </p:spPr>
        <p:txBody>
          <a:bodyPr/>
          <a:lstStyle/>
          <a:p>
            <a:pPr marL="0" indent="0" algn="ctr">
              <a:buNone/>
            </a:pPr>
            <a:r>
              <a:rPr lang="pt-BR" b="1" dirty="0"/>
              <a:t>Sistema distribuído</a:t>
            </a:r>
            <a:r>
              <a:rPr lang="pt-BR" dirty="0"/>
              <a:t> </a:t>
            </a:r>
          </a:p>
          <a:p>
            <a:pPr marL="0" indent="0">
              <a:buNone/>
            </a:pPr>
            <a:r>
              <a:rPr lang="pt-BR" dirty="0"/>
              <a:t>CPU – Uma ou várias unidades de processamento </a:t>
            </a:r>
            <a:r>
              <a:rPr lang="pt-BR" dirty="0" err="1"/>
              <a:t>estaram</a:t>
            </a:r>
            <a:r>
              <a:rPr lang="pt-BR" dirty="0"/>
              <a:t> separadas fisicamente.</a:t>
            </a:r>
          </a:p>
        </p:txBody>
      </p:sp>
      <p:sp>
        <p:nvSpPr>
          <p:cNvPr id="5" name="CaixaDeTexto 4">
            <a:extLst>
              <a:ext uri="{FF2B5EF4-FFF2-40B4-BE49-F238E27FC236}">
                <a16:creationId xmlns:a16="http://schemas.microsoft.com/office/drawing/2014/main" id="{CC92664F-FD85-6349-B053-05D0E7E4BF04}"/>
              </a:ext>
            </a:extLst>
          </p:cNvPr>
          <p:cNvSpPr txBox="1"/>
          <p:nvPr/>
        </p:nvSpPr>
        <p:spPr>
          <a:xfrm>
            <a:off x="2313516" y="4785814"/>
            <a:ext cx="7412567" cy="707886"/>
          </a:xfrm>
          <a:prstGeom prst="rect">
            <a:avLst/>
          </a:prstGeom>
          <a:noFill/>
        </p:spPr>
        <p:txBody>
          <a:bodyPr wrap="square" rtlCol="0">
            <a:spAutoFit/>
          </a:bodyPr>
          <a:lstStyle/>
          <a:p>
            <a:pPr algn="l"/>
            <a:r>
              <a:rPr lang="pt-BR" sz="2000" b="1" dirty="0"/>
              <a:t>Ambos sistemas são capazes de processamento paralelo, e qualquer um deles pode ser visto como elemento de um sistema distribuído!</a:t>
            </a:r>
          </a:p>
        </p:txBody>
      </p:sp>
      <p:sp>
        <p:nvSpPr>
          <p:cNvPr id="6" name="CaixaDeTexto 5">
            <a:extLst>
              <a:ext uri="{FF2B5EF4-FFF2-40B4-BE49-F238E27FC236}">
                <a16:creationId xmlns:a16="http://schemas.microsoft.com/office/drawing/2014/main" id="{A3C78A3F-9C47-464E-BB2E-4E8234FC617E}"/>
              </a:ext>
            </a:extLst>
          </p:cNvPr>
          <p:cNvSpPr txBox="1"/>
          <p:nvPr/>
        </p:nvSpPr>
        <p:spPr>
          <a:xfrm>
            <a:off x="1011382" y="5805055"/>
            <a:ext cx="2881745" cy="369332"/>
          </a:xfrm>
          <a:prstGeom prst="rect">
            <a:avLst/>
          </a:prstGeom>
          <a:noFill/>
        </p:spPr>
        <p:txBody>
          <a:bodyPr wrap="square" rtlCol="0">
            <a:spAutoFit/>
          </a:bodyPr>
          <a:lstStyle/>
          <a:p>
            <a:r>
              <a:rPr lang="pt-BR" dirty="0"/>
              <a:t>Lucas R</a:t>
            </a:r>
          </a:p>
        </p:txBody>
      </p:sp>
    </p:spTree>
    <p:extLst>
      <p:ext uri="{BB962C8B-B14F-4D97-AF65-F5344CB8AC3E}">
        <p14:creationId xmlns:p14="http://schemas.microsoft.com/office/powerpoint/2010/main" val="23518147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4A49243-0310-A04A-A10D-5DA99228FD53}"/>
              </a:ext>
            </a:extLst>
          </p:cNvPr>
          <p:cNvSpPr>
            <a:spLocks noGrp="1"/>
          </p:cNvSpPr>
          <p:nvPr>
            <p:ph type="title"/>
          </p:nvPr>
        </p:nvSpPr>
        <p:spPr/>
        <p:txBody>
          <a:bodyPr/>
          <a:lstStyle/>
          <a:p>
            <a:r>
              <a:rPr lang="pt-BR" dirty="0"/>
              <a:t>Soluções por Software</a:t>
            </a:r>
          </a:p>
        </p:txBody>
      </p:sp>
      <p:sp>
        <p:nvSpPr>
          <p:cNvPr id="3" name="Espaço Reservado para Conteúdo 2">
            <a:extLst>
              <a:ext uri="{FF2B5EF4-FFF2-40B4-BE49-F238E27FC236}">
                <a16:creationId xmlns:a16="http://schemas.microsoft.com/office/drawing/2014/main" id="{0DE35771-A005-4048-ACBE-05341AA97BBE}"/>
              </a:ext>
            </a:extLst>
          </p:cNvPr>
          <p:cNvSpPr>
            <a:spLocks noGrp="1"/>
          </p:cNvSpPr>
          <p:nvPr>
            <p:ph idx="1"/>
          </p:nvPr>
        </p:nvSpPr>
        <p:spPr>
          <a:xfrm>
            <a:off x="838200" y="1690688"/>
            <a:ext cx="10515600" cy="4351338"/>
          </a:xfrm>
        </p:spPr>
        <p:txBody>
          <a:bodyPr/>
          <a:lstStyle/>
          <a:p>
            <a:r>
              <a:rPr lang="pt-BR" sz="2400" b="1" dirty="0" err="1"/>
              <a:t>Parallel</a:t>
            </a:r>
            <a:r>
              <a:rPr lang="pt-BR" sz="2400" b="1" dirty="0"/>
              <a:t> Virtual </a:t>
            </a:r>
            <a:r>
              <a:rPr lang="pt-BR" sz="2400" b="1" dirty="0" err="1"/>
              <a:t>Machine</a:t>
            </a:r>
            <a:r>
              <a:rPr lang="pt-BR" sz="2400" b="1" dirty="0"/>
              <a:t> e </a:t>
            </a:r>
            <a:r>
              <a:rPr lang="pt-BR" sz="2400" b="1" dirty="0" err="1"/>
              <a:t>Message</a:t>
            </a:r>
            <a:r>
              <a:rPr lang="pt-BR" sz="2400" b="1" dirty="0"/>
              <a:t> </a:t>
            </a:r>
            <a:r>
              <a:rPr lang="pt-BR" sz="2400" b="1" dirty="0" err="1"/>
              <a:t>Passing</a:t>
            </a:r>
            <a:r>
              <a:rPr lang="pt-BR" sz="2400" b="1" dirty="0"/>
              <a:t> Interface </a:t>
            </a:r>
            <a:r>
              <a:rPr lang="pt-BR" sz="2400" dirty="0"/>
              <a:t>-  estas arquiteturas conseguem transportar um processo (tarefa) e o seu contexto (ficheiros abertos, etc.) pela rede até outro nó. O nó que originou o processo passa, assim, a ser apenas um receptor dos resultados desse processo.</a:t>
            </a:r>
          </a:p>
        </p:txBody>
      </p:sp>
      <p:sp>
        <p:nvSpPr>
          <p:cNvPr id="4" name="CaixaDeTexto 3">
            <a:extLst>
              <a:ext uri="{FF2B5EF4-FFF2-40B4-BE49-F238E27FC236}">
                <a16:creationId xmlns:a16="http://schemas.microsoft.com/office/drawing/2014/main" id="{79838EE8-2CC1-4860-836C-D49303692B7D}"/>
              </a:ext>
            </a:extLst>
          </p:cNvPr>
          <p:cNvSpPr txBox="1"/>
          <p:nvPr/>
        </p:nvSpPr>
        <p:spPr>
          <a:xfrm>
            <a:off x="1011382" y="5805055"/>
            <a:ext cx="2881745" cy="369332"/>
          </a:xfrm>
          <a:prstGeom prst="rect">
            <a:avLst/>
          </a:prstGeom>
          <a:noFill/>
        </p:spPr>
        <p:txBody>
          <a:bodyPr wrap="square" rtlCol="0">
            <a:spAutoFit/>
          </a:bodyPr>
          <a:lstStyle/>
          <a:p>
            <a:r>
              <a:rPr lang="pt-BR" dirty="0"/>
              <a:t>Lucas R</a:t>
            </a:r>
          </a:p>
        </p:txBody>
      </p:sp>
    </p:spTree>
    <p:extLst>
      <p:ext uri="{BB962C8B-B14F-4D97-AF65-F5344CB8AC3E}">
        <p14:creationId xmlns:p14="http://schemas.microsoft.com/office/powerpoint/2010/main" val="38614350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1E14AC6-EB77-2E4F-B1F4-AB13CD8C2029}"/>
              </a:ext>
            </a:extLst>
          </p:cNvPr>
          <p:cNvSpPr>
            <a:spLocks noGrp="1"/>
          </p:cNvSpPr>
          <p:nvPr>
            <p:ph type="title"/>
          </p:nvPr>
        </p:nvSpPr>
        <p:spPr/>
        <p:txBody>
          <a:bodyPr/>
          <a:lstStyle/>
          <a:p>
            <a:r>
              <a:rPr lang="pt-BR" dirty="0"/>
              <a:t>Soluções por Software</a:t>
            </a:r>
          </a:p>
        </p:txBody>
      </p:sp>
      <p:sp>
        <p:nvSpPr>
          <p:cNvPr id="3" name="Espaço Reservado para Conteúdo 2">
            <a:extLst>
              <a:ext uri="{FF2B5EF4-FFF2-40B4-BE49-F238E27FC236}">
                <a16:creationId xmlns:a16="http://schemas.microsoft.com/office/drawing/2014/main" id="{EEF2439D-076A-C94F-BFB9-9E5574924D4B}"/>
              </a:ext>
            </a:extLst>
          </p:cNvPr>
          <p:cNvSpPr>
            <a:spLocks noGrp="1"/>
          </p:cNvSpPr>
          <p:nvPr>
            <p:ph idx="1"/>
          </p:nvPr>
        </p:nvSpPr>
        <p:spPr>
          <a:xfrm>
            <a:off x="812800" y="1495697"/>
            <a:ext cx="10566400" cy="4419600"/>
          </a:xfrm>
        </p:spPr>
        <p:txBody>
          <a:bodyPr>
            <a:noAutofit/>
          </a:bodyPr>
          <a:lstStyle/>
          <a:p>
            <a:r>
              <a:rPr lang="pt-BR" sz="2400" b="1" i="0" dirty="0">
                <a:solidFill>
                  <a:srgbClr val="202122"/>
                </a:solidFill>
                <a:effectLst/>
              </a:rPr>
              <a:t>Segurança:</a:t>
            </a:r>
            <a:r>
              <a:rPr lang="pt-BR" sz="2400" b="0" i="0" dirty="0">
                <a:solidFill>
                  <a:srgbClr val="202122"/>
                </a:solidFill>
                <a:effectLst/>
              </a:rPr>
              <a:t> A criptografia pode ser usada para proporcionar proteção adequada para os recursos compartilhados e para manter informações sigilosas em segredo, quando transmitidas em mensagens de uma rede. Os ataques de negação de serviço ainda são um problema.</a:t>
            </a:r>
          </a:p>
          <a:p>
            <a:endParaRPr lang="pt-BR" sz="2400" b="0" i="0" dirty="0">
              <a:solidFill>
                <a:srgbClr val="202122"/>
              </a:solidFill>
              <a:effectLst/>
            </a:endParaRPr>
          </a:p>
          <a:p>
            <a:r>
              <a:rPr lang="pt-BR" sz="2400" b="1" dirty="0">
                <a:solidFill>
                  <a:srgbClr val="202122"/>
                </a:solidFill>
              </a:rPr>
              <a:t>Escalabilidade</a:t>
            </a:r>
            <a:r>
              <a:rPr lang="pt-BR" sz="2400" dirty="0">
                <a:solidFill>
                  <a:srgbClr val="202122"/>
                </a:solidFill>
              </a:rPr>
              <a:t>: um sistema distribuído é considerado escalável se o custo de adição de um usuário for um valor constante, em termos dos recursos que devem ser adicionados. Os algoritmos usados para acessar os dados compartilhados devem evitar gargalos de desempenho, e os dados devem ser estruturados hierarquicamente para se obter os melhores tempos de acesso. Os dados acessados frequentemente podem ser replicados.</a:t>
            </a:r>
            <a:endParaRPr lang="pt-BR" sz="2400" dirty="0"/>
          </a:p>
        </p:txBody>
      </p:sp>
      <p:sp>
        <p:nvSpPr>
          <p:cNvPr id="4" name="CaixaDeTexto 3">
            <a:extLst>
              <a:ext uri="{FF2B5EF4-FFF2-40B4-BE49-F238E27FC236}">
                <a16:creationId xmlns:a16="http://schemas.microsoft.com/office/drawing/2014/main" id="{76878E9E-A391-4ED2-B6C3-FBBB9B95D4F0}"/>
              </a:ext>
            </a:extLst>
          </p:cNvPr>
          <p:cNvSpPr txBox="1"/>
          <p:nvPr/>
        </p:nvSpPr>
        <p:spPr>
          <a:xfrm>
            <a:off x="928254" y="6260068"/>
            <a:ext cx="2881745" cy="369332"/>
          </a:xfrm>
          <a:prstGeom prst="rect">
            <a:avLst/>
          </a:prstGeom>
          <a:noFill/>
        </p:spPr>
        <p:txBody>
          <a:bodyPr wrap="square" rtlCol="0">
            <a:spAutoFit/>
          </a:bodyPr>
          <a:lstStyle/>
          <a:p>
            <a:r>
              <a:rPr lang="pt-BR" dirty="0"/>
              <a:t>Lucas R</a:t>
            </a:r>
          </a:p>
        </p:txBody>
      </p:sp>
    </p:spTree>
    <p:extLst>
      <p:ext uri="{BB962C8B-B14F-4D97-AF65-F5344CB8AC3E}">
        <p14:creationId xmlns:p14="http://schemas.microsoft.com/office/powerpoint/2010/main" val="4089127349"/>
      </p:ext>
    </p:extLst>
  </p:cSld>
  <p:clrMapOvr>
    <a:masterClrMapping/>
  </p:clrMapOvr>
</p:sld>
</file>

<file path=ppt/theme/theme1.xml><?xml version="1.0" encoding="utf-8"?>
<a:theme xmlns:a="http://schemas.openxmlformats.org/drawingml/2006/main" name="Radial">
  <a:themeElements>
    <a:clrScheme name="Radial 1">
      <a:dk1>
        <a:srgbClr val="000000"/>
      </a:dk1>
      <a:lt1>
        <a:srgbClr val="FFFFFF"/>
      </a:lt1>
      <a:dk2>
        <a:srgbClr val="FFFFFF"/>
      </a:dk2>
      <a:lt2>
        <a:srgbClr val="669999"/>
      </a:lt2>
      <a:accent1>
        <a:srgbClr val="99CCFF"/>
      </a:accent1>
      <a:accent2>
        <a:srgbClr val="9999FF"/>
      </a:accent2>
      <a:accent3>
        <a:srgbClr val="FFFFFF"/>
      </a:accent3>
      <a:accent4>
        <a:srgbClr val="000000"/>
      </a:accent4>
      <a:accent5>
        <a:srgbClr val="CAE2FF"/>
      </a:accent5>
      <a:accent6>
        <a:srgbClr val="8A8AE7"/>
      </a:accent6>
      <a:hlink>
        <a:srgbClr val="996666"/>
      </a:hlink>
      <a:folHlink>
        <a:srgbClr val="6666CC"/>
      </a:folHlink>
    </a:clrScheme>
    <a:fontScheme name="Rad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Radial 1">
        <a:dk1>
          <a:srgbClr val="000000"/>
        </a:dk1>
        <a:lt1>
          <a:srgbClr val="FFFFFF"/>
        </a:lt1>
        <a:dk2>
          <a:srgbClr val="FFFFFF"/>
        </a:dk2>
        <a:lt2>
          <a:srgbClr val="669999"/>
        </a:lt2>
        <a:accent1>
          <a:srgbClr val="99CCFF"/>
        </a:accent1>
        <a:accent2>
          <a:srgbClr val="9999FF"/>
        </a:accent2>
        <a:accent3>
          <a:srgbClr val="FFFFFF"/>
        </a:accent3>
        <a:accent4>
          <a:srgbClr val="000000"/>
        </a:accent4>
        <a:accent5>
          <a:srgbClr val="CAE2FF"/>
        </a:accent5>
        <a:accent6>
          <a:srgbClr val="8A8AE7"/>
        </a:accent6>
        <a:hlink>
          <a:srgbClr val="996666"/>
        </a:hlink>
        <a:folHlink>
          <a:srgbClr val="6666CC"/>
        </a:folHlink>
      </a:clrScheme>
      <a:clrMap bg1="lt1" tx1="dk1" bg2="lt2" tx2="dk2" accent1="accent1" accent2="accent2" accent3="accent3" accent4="accent4" accent5="accent5" accent6="accent6" hlink="hlink" folHlink="folHlink"/>
    </a:extraClrScheme>
    <a:extraClrScheme>
      <a:clrScheme name="Radial 2">
        <a:dk1>
          <a:srgbClr val="000000"/>
        </a:dk1>
        <a:lt1>
          <a:srgbClr val="FFFFFF"/>
        </a:lt1>
        <a:dk2>
          <a:srgbClr val="FFFFFF"/>
        </a:dk2>
        <a:lt2>
          <a:srgbClr val="817F3F"/>
        </a:lt2>
        <a:accent1>
          <a:srgbClr val="FFCC00"/>
        </a:accent1>
        <a:accent2>
          <a:srgbClr val="CC9900"/>
        </a:accent2>
        <a:accent3>
          <a:srgbClr val="FFFFFF"/>
        </a:accent3>
        <a:accent4>
          <a:srgbClr val="000000"/>
        </a:accent4>
        <a:accent5>
          <a:srgbClr val="FFE2AA"/>
        </a:accent5>
        <a:accent6>
          <a:srgbClr val="B98A00"/>
        </a:accent6>
        <a:hlink>
          <a:srgbClr val="996666"/>
        </a:hlink>
        <a:folHlink>
          <a:srgbClr val="C94503"/>
        </a:folHlink>
      </a:clrScheme>
      <a:clrMap bg1="lt1" tx1="dk1" bg2="lt2" tx2="dk2" accent1="accent1" accent2="accent2" accent3="accent3" accent4="accent4" accent5="accent5" accent6="accent6" hlink="hlink" folHlink="folHlink"/>
    </a:extraClrScheme>
    <a:extraClrScheme>
      <a:clrScheme name="Radial 3">
        <a:dk1>
          <a:srgbClr val="CC6600"/>
        </a:dk1>
        <a:lt1>
          <a:srgbClr val="FFFFFF"/>
        </a:lt1>
        <a:dk2>
          <a:srgbClr val="800000"/>
        </a:dk2>
        <a:lt2>
          <a:srgbClr val="FFFFFF"/>
        </a:lt2>
        <a:accent1>
          <a:srgbClr val="FF6600"/>
        </a:accent1>
        <a:accent2>
          <a:srgbClr val="33CCCC"/>
        </a:accent2>
        <a:accent3>
          <a:srgbClr val="C0AAAA"/>
        </a:accent3>
        <a:accent4>
          <a:srgbClr val="DADADA"/>
        </a:accent4>
        <a:accent5>
          <a:srgbClr val="FFB8AA"/>
        </a:accent5>
        <a:accent6>
          <a:srgbClr val="2DB9B9"/>
        </a:accent6>
        <a:hlink>
          <a:srgbClr val="99FF33"/>
        </a:hlink>
        <a:folHlink>
          <a:srgbClr val="CC3300"/>
        </a:folHlink>
      </a:clrScheme>
      <a:clrMap bg1="dk2" tx1="lt1" bg2="dk1" tx2="lt2" accent1="accent1" accent2="accent2" accent3="accent3" accent4="accent4" accent5="accent5" accent6="accent6" hlink="hlink" folHlink="folHlink"/>
    </a:extraClrScheme>
    <a:extraClrScheme>
      <a:clrScheme name="Radial 4">
        <a:dk1>
          <a:srgbClr val="993300"/>
        </a:dk1>
        <a:lt1>
          <a:srgbClr val="FFFFFF"/>
        </a:lt1>
        <a:dk2>
          <a:srgbClr val="431A01"/>
        </a:dk2>
        <a:lt2>
          <a:srgbClr val="FFFFFF"/>
        </a:lt2>
        <a:accent1>
          <a:srgbClr val="FFCC00"/>
        </a:accent1>
        <a:accent2>
          <a:srgbClr val="FF9966"/>
        </a:accent2>
        <a:accent3>
          <a:srgbClr val="B0ABAA"/>
        </a:accent3>
        <a:accent4>
          <a:srgbClr val="DADADA"/>
        </a:accent4>
        <a:accent5>
          <a:srgbClr val="FFE2AA"/>
        </a:accent5>
        <a:accent6>
          <a:srgbClr val="E78A5C"/>
        </a:accent6>
        <a:hlink>
          <a:srgbClr val="FF6600"/>
        </a:hlink>
        <a:folHlink>
          <a:srgbClr val="CC3300"/>
        </a:folHlink>
      </a:clrScheme>
      <a:clrMap bg1="dk2" tx1="lt1" bg2="dk1" tx2="lt2" accent1="accent1" accent2="accent2" accent3="accent3" accent4="accent4" accent5="accent5" accent6="accent6" hlink="hlink" folHlink="folHlink"/>
    </a:extraClrScheme>
    <a:extraClrScheme>
      <a:clrScheme name="Radial 5">
        <a:dk1>
          <a:srgbClr val="75878B"/>
        </a:dk1>
        <a:lt1>
          <a:srgbClr val="FFFFFF"/>
        </a:lt1>
        <a:dk2>
          <a:srgbClr val="260000"/>
        </a:dk2>
        <a:lt2>
          <a:srgbClr val="FFFFFF"/>
        </a:lt2>
        <a:accent1>
          <a:srgbClr val="0099CC"/>
        </a:accent1>
        <a:accent2>
          <a:srgbClr val="FF3300"/>
        </a:accent2>
        <a:accent3>
          <a:srgbClr val="ACAAAA"/>
        </a:accent3>
        <a:accent4>
          <a:srgbClr val="DADADA"/>
        </a:accent4>
        <a:accent5>
          <a:srgbClr val="AACAE2"/>
        </a:accent5>
        <a:accent6>
          <a:srgbClr val="E72D00"/>
        </a:accent6>
        <a:hlink>
          <a:srgbClr val="FFCC00"/>
        </a:hlink>
        <a:folHlink>
          <a:srgbClr val="CC0000"/>
        </a:folHlink>
      </a:clrScheme>
      <a:clrMap bg1="dk2" tx1="lt1" bg2="dk1" tx2="lt2" accent1="accent1" accent2="accent2" accent3="accent3" accent4="accent4" accent5="accent5" accent6="accent6" hlink="hlink" folHlink="folHlink"/>
    </a:extraClrScheme>
    <a:extraClrScheme>
      <a:clrScheme name="Radial 6">
        <a:dk1>
          <a:srgbClr val="666699"/>
        </a:dk1>
        <a:lt1>
          <a:srgbClr val="FFFFFF"/>
        </a:lt1>
        <a:dk2>
          <a:srgbClr val="000000"/>
        </a:dk2>
        <a:lt2>
          <a:srgbClr val="FFFFFF"/>
        </a:lt2>
        <a:accent1>
          <a:srgbClr val="9966FF"/>
        </a:accent1>
        <a:accent2>
          <a:srgbClr val="99CCFF"/>
        </a:accent2>
        <a:accent3>
          <a:srgbClr val="AAAAAA"/>
        </a:accent3>
        <a:accent4>
          <a:srgbClr val="DADADA"/>
        </a:accent4>
        <a:accent5>
          <a:srgbClr val="CAB8FF"/>
        </a:accent5>
        <a:accent6>
          <a:srgbClr val="8AB9E7"/>
        </a:accent6>
        <a:hlink>
          <a:srgbClr val="FFFFCC"/>
        </a:hlink>
        <a:folHlink>
          <a:srgbClr val="6600CC"/>
        </a:folHlink>
      </a:clrScheme>
      <a:clrMap bg1="dk2" tx1="lt1" bg2="dk1" tx2="lt2" accent1="accent1" accent2="accent2" accent3="accent3" accent4="accent4" accent5="accent5" accent6="accent6" hlink="hlink" folHlink="folHlink"/>
    </a:extraClrScheme>
    <a:extraClrScheme>
      <a:clrScheme name="Radial 7">
        <a:dk1>
          <a:srgbClr val="666699"/>
        </a:dk1>
        <a:lt1>
          <a:srgbClr val="FFFFFF"/>
        </a:lt1>
        <a:dk2>
          <a:srgbClr val="2A2A40"/>
        </a:dk2>
        <a:lt2>
          <a:srgbClr val="FFFFFF"/>
        </a:lt2>
        <a:accent1>
          <a:srgbClr val="006699"/>
        </a:accent1>
        <a:accent2>
          <a:srgbClr val="CC9900"/>
        </a:accent2>
        <a:accent3>
          <a:srgbClr val="ACACAF"/>
        </a:accent3>
        <a:accent4>
          <a:srgbClr val="DADADA"/>
        </a:accent4>
        <a:accent5>
          <a:srgbClr val="AAB8CA"/>
        </a:accent5>
        <a:accent6>
          <a:srgbClr val="B98A00"/>
        </a:accent6>
        <a:hlink>
          <a:srgbClr val="CC6600"/>
        </a:hlink>
        <a:folHlink>
          <a:srgbClr val="6C948A"/>
        </a:folHlink>
      </a:clrScheme>
      <a:clrMap bg1="dk2" tx1="lt1" bg2="dk1" tx2="lt2" accent1="accent1" accent2="accent2" accent3="accent3" accent4="accent4" accent5="accent5" accent6="accent6" hlink="hlink" folHlink="folHlink"/>
    </a:extraClrScheme>
    <a:extraClrScheme>
      <a:clrScheme name="Radial 8">
        <a:dk1>
          <a:srgbClr val="BECBD8"/>
        </a:dk1>
        <a:lt1>
          <a:srgbClr val="FFFFFF"/>
        </a:lt1>
        <a:dk2>
          <a:srgbClr val="2B335B"/>
        </a:dk2>
        <a:lt2>
          <a:srgbClr val="FFFFFF"/>
        </a:lt2>
        <a:accent1>
          <a:srgbClr val="0099CC"/>
        </a:accent1>
        <a:accent2>
          <a:srgbClr val="B5DBE3"/>
        </a:accent2>
        <a:accent3>
          <a:srgbClr val="ACADB5"/>
        </a:accent3>
        <a:accent4>
          <a:srgbClr val="DADADA"/>
        </a:accent4>
        <a:accent5>
          <a:srgbClr val="AACAE2"/>
        </a:accent5>
        <a:accent6>
          <a:srgbClr val="A4C6CE"/>
        </a:accent6>
        <a:hlink>
          <a:srgbClr val="FFCC00"/>
        </a:hlink>
        <a:folHlink>
          <a:srgbClr val="58648C"/>
        </a:folHlink>
      </a:clrScheme>
      <a:clrMap bg1="dk2" tx1="lt1" bg2="dk1" tx2="lt2" accent1="accent1" accent2="accent2" accent3="accent3" accent4="accent4" accent5="accent5" accent6="accent6" hlink="hlink" folHlink="folHlink"/>
    </a:extraClrScheme>
    <a:extraClrScheme>
      <a:clrScheme name="Radial 9">
        <a:dk1>
          <a:srgbClr val="3333FF"/>
        </a:dk1>
        <a:lt1>
          <a:srgbClr val="FFFFFF"/>
        </a:lt1>
        <a:dk2>
          <a:srgbClr val="000099"/>
        </a:dk2>
        <a:lt2>
          <a:srgbClr val="FFFFFF"/>
        </a:lt2>
        <a:accent1>
          <a:srgbClr val="339966"/>
        </a:accent1>
        <a:accent2>
          <a:srgbClr val="9999FF"/>
        </a:accent2>
        <a:accent3>
          <a:srgbClr val="AAAACA"/>
        </a:accent3>
        <a:accent4>
          <a:srgbClr val="DADADA"/>
        </a:accent4>
        <a:accent5>
          <a:srgbClr val="ADCAB8"/>
        </a:accent5>
        <a:accent6>
          <a:srgbClr val="8A8AE7"/>
        </a:accent6>
        <a:hlink>
          <a:srgbClr val="FFFF99"/>
        </a:hlink>
        <a:folHlink>
          <a:srgbClr val="17A0D1"/>
        </a:folHlink>
      </a:clrScheme>
      <a:clrMap bg1="dk2" tx1="lt1" bg2="dk1" tx2="lt2" accent1="accent1" accent2="accent2" accent3="accent3" accent4="accent4" accent5="accent5" accent6="accent6" hlink="hlink" folHlink="folHlink"/>
    </a:extraClrScheme>
    <a:extraClrScheme>
      <a:clrScheme name="Radial 10">
        <a:dk1>
          <a:srgbClr val="808000"/>
        </a:dk1>
        <a:lt1>
          <a:srgbClr val="FFFFFF"/>
        </a:lt1>
        <a:dk2>
          <a:srgbClr val="354418"/>
        </a:dk2>
        <a:lt2>
          <a:srgbClr val="FFFFFF"/>
        </a:lt2>
        <a:accent1>
          <a:srgbClr val="60897C"/>
        </a:accent1>
        <a:accent2>
          <a:srgbClr val="99CC00"/>
        </a:accent2>
        <a:accent3>
          <a:srgbClr val="AEB0AB"/>
        </a:accent3>
        <a:accent4>
          <a:srgbClr val="DADADA"/>
        </a:accent4>
        <a:accent5>
          <a:srgbClr val="B6C4BF"/>
        </a:accent5>
        <a:accent6>
          <a:srgbClr val="8AB900"/>
        </a:accent6>
        <a:hlink>
          <a:srgbClr val="CCCC00"/>
        </a:hlink>
        <a:folHlink>
          <a:srgbClr val="6699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Apresentação4" id="{D1571892-474C-42D3-98A5-4DE3B7874AE3}" vid="{78725B13-73C4-4403-A73C-9DD38AF2C95D}"/>
    </a:ext>
  </a:extLst>
</a:theme>
</file>

<file path=ppt/theme/theme2.xml><?xml version="1.0" encoding="utf-8"?>
<a:theme xmlns:a="http://schemas.openxmlformats.org/drawingml/2006/main" name="1_Radial">
  <a:themeElements>
    <a:clrScheme name="Radial 1">
      <a:dk1>
        <a:srgbClr val="000000"/>
      </a:dk1>
      <a:lt1>
        <a:srgbClr val="FFFFFF"/>
      </a:lt1>
      <a:dk2>
        <a:srgbClr val="FFFFFF"/>
      </a:dk2>
      <a:lt2>
        <a:srgbClr val="669999"/>
      </a:lt2>
      <a:accent1>
        <a:srgbClr val="99CCFF"/>
      </a:accent1>
      <a:accent2>
        <a:srgbClr val="9999FF"/>
      </a:accent2>
      <a:accent3>
        <a:srgbClr val="FFFFFF"/>
      </a:accent3>
      <a:accent4>
        <a:srgbClr val="000000"/>
      </a:accent4>
      <a:accent5>
        <a:srgbClr val="CAE2FF"/>
      </a:accent5>
      <a:accent6>
        <a:srgbClr val="8A8AE7"/>
      </a:accent6>
      <a:hlink>
        <a:srgbClr val="996666"/>
      </a:hlink>
      <a:folHlink>
        <a:srgbClr val="6666CC"/>
      </a:folHlink>
    </a:clrScheme>
    <a:fontScheme name="Rad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Radial 1">
        <a:dk1>
          <a:srgbClr val="000000"/>
        </a:dk1>
        <a:lt1>
          <a:srgbClr val="FFFFFF"/>
        </a:lt1>
        <a:dk2>
          <a:srgbClr val="FFFFFF"/>
        </a:dk2>
        <a:lt2>
          <a:srgbClr val="669999"/>
        </a:lt2>
        <a:accent1>
          <a:srgbClr val="99CCFF"/>
        </a:accent1>
        <a:accent2>
          <a:srgbClr val="9999FF"/>
        </a:accent2>
        <a:accent3>
          <a:srgbClr val="FFFFFF"/>
        </a:accent3>
        <a:accent4>
          <a:srgbClr val="000000"/>
        </a:accent4>
        <a:accent5>
          <a:srgbClr val="CAE2FF"/>
        </a:accent5>
        <a:accent6>
          <a:srgbClr val="8A8AE7"/>
        </a:accent6>
        <a:hlink>
          <a:srgbClr val="996666"/>
        </a:hlink>
        <a:folHlink>
          <a:srgbClr val="6666CC"/>
        </a:folHlink>
      </a:clrScheme>
      <a:clrMap bg1="lt1" tx1="dk1" bg2="lt2" tx2="dk2" accent1="accent1" accent2="accent2" accent3="accent3" accent4="accent4" accent5="accent5" accent6="accent6" hlink="hlink" folHlink="folHlink"/>
    </a:extraClrScheme>
    <a:extraClrScheme>
      <a:clrScheme name="Radial 2">
        <a:dk1>
          <a:srgbClr val="000000"/>
        </a:dk1>
        <a:lt1>
          <a:srgbClr val="FFFFFF"/>
        </a:lt1>
        <a:dk2>
          <a:srgbClr val="FFFFFF"/>
        </a:dk2>
        <a:lt2>
          <a:srgbClr val="817F3F"/>
        </a:lt2>
        <a:accent1>
          <a:srgbClr val="FFCC00"/>
        </a:accent1>
        <a:accent2>
          <a:srgbClr val="CC9900"/>
        </a:accent2>
        <a:accent3>
          <a:srgbClr val="FFFFFF"/>
        </a:accent3>
        <a:accent4>
          <a:srgbClr val="000000"/>
        </a:accent4>
        <a:accent5>
          <a:srgbClr val="FFE2AA"/>
        </a:accent5>
        <a:accent6>
          <a:srgbClr val="B98A00"/>
        </a:accent6>
        <a:hlink>
          <a:srgbClr val="996666"/>
        </a:hlink>
        <a:folHlink>
          <a:srgbClr val="C94503"/>
        </a:folHlink>
      </a:clrScheme>
      <a:clrMap bg1="lt1" tx1="dk1" bg2="lt2" tx2="dk2" accent1="accent1" accent2="accent2" accent3="accent3" accent4="accent4" accent5="accent5" accent6="accent6" hlink="hlink" folHlink="folHlink"/>
    </a:extraClrScheme>
    <a:extraClrScheme>
      <a:clrScheme name="Radial 3">
        <a:dk1>
          <a:srgbClr val="CC6600"/>
        </a:dk1>
        <a:lt1>
          <a:srgbClr val="FFFFFF"/>
        </a:lt1>
        <a:dk2>
          <a:srgbClr val="800000"/>
        </a:dk2>
        <a:lt2>
          <a:srgbClr val="FFFFFF"/>
        </a:lt2>
        <a:accent1>
          <a:srgbClr val="FF6600"/>
        </a:accent1>
        <a:accent2>
          <a:srgbClr val="33CCCC"/>
        </a:accent2>
        <a:accent3>
          <a:srgbClr val="C0AAAA"/>
        </a:accent3>
        <a:accent4>
          <a:srgbClr val="DADADA"/>
        </a:accent4>
        <a:accent5>
          <a:srgbClr val="FFB8AA"/>
        </a:accent5>
        <a:accent6>
          <a:srgbClr val="2DB9B9"/>
        </a:accent6>
        <a:hlink>
          <a:srgbClr val="99FF33"/>
        </a:hlink>
        <a:folHlink>
          <a:srgbClr val="CC3300"/>
        </a:folHlink>
      </a:clrScheme>
      <a:clrMap bg1="dk2" tx1="lt1" bg2="dk1" tx2="lt2" accent1="accent1" accent2="accent2" accent3="accent3" accent4="accent4" accent5="accent5" accent6="accent6" hlink="hlink" folHlink="folHlink"/>
    </a:extraClrScheme>
    <a:extraClrScheme>
      <a:clrScheme name="Radial 4">
        <a:dk1>
          <a:srgbClr val="993300"/>
        </a:dk1>
        <a:lt1>
          <a:srgbClr val="FFFFFF"/>
        </a:lt1>
        <a:dk2>
          <a:srgbClr val="431A01"/>
        </a:dk2>
        <a:lt2>
          <a:srgbClr val="FFFFFF"/>
        </a:lt2>
        <a:accent1>
          <a:srgbClr val="FFCC00"/>
        </a:accent1>
        <a:accent2>
          <a:srgbClr val="FF9966"/>
        </a:accent2>
        <a:accent3>
          <a:srgbClr val="B0ABAA"/>
        </a:accent3>
        <a:accent4>
          <a:srgbClr val="DADADA"/>
        </a:accent4>
        <a:accent5>
          <a:srgbClr val="FFE2AA"/>
        </a:accent5>
        <a:accent6>
          <a:srgbClr val="E78A5C"/>
        </a:accent6>
        <a:hlink>
          <a:srgbClr val="FF6600"/>
        </a:hlink>
        <a:folHlink>
          <a:srgbClr val="CC3300"/>
        </a:folHlink>
      </a:clrScheme>
      <a:clrMap bg1="dk2" tx1="lt1" bg2="dk1" tx2="lt2" accent1="accent1" accent2="accent2" accent3="accent3" accent4="accent4" accent5="accent5" accent6="accent6" hlink="hlink" folHlink="folHlink"/>
    </a:extraClrScheme>
    <a:extraClrScheme>
      <a:clrScheme name="Radial 5">
        <a:dk1>
          <a:srgbClr val="75878B"/>
        </a:dk1>
        <a:lt1>
          <a:srgbClr val="FFFFFF"/>
        </a:lt1>
        <a:dk2>
          <a:srgbClr val="260000"/>
        </a:dk2>
        <a:lt2>
          <a:srgbClr val="FFFFFF"/>
        </a:lt2>
        <a:accent1>
          <a:srgbClr val="0099CC"/>
        </a:accent1>
        <a:accent2>
          <a:srgbClr val="FF3300"/>
        </a:accent2>
        <a:accent3>
          <a:srgbClr val="ACAAAA"/>
        </a:accent3>
        <a:accent4>
          <a:srgbClr val="DADADA"/>
        </a:accent4>
        <a:accent5>
          <a:srgbClr val="AACAE2"/>
        </a:accent5>
        <a:accent6>
          <a:srgbClr val="E72D00"/>
        </a:accent6>
        <a:hlink>
          <a:srgbClr val="FFCC00"/>
        </a:hlink>
        <a:folHlink>
          <a:srgbClr val="CC0000"/>
        </a:folHlink>
      </a:clrScheme>
      <a:clrMap bg1="dk2" tx1="lt1" bg2="dk1" tx2="lt2" accent1="accent1" accent2="accent2" accent3="accent3" accent4="accent4" accent5="accent5" accent6="accent6" hlink="hlink" folHlink="folHlink"/>
    </a:extraClrScheme>
    <a:extraClrScheme>
      <a:clrScheme name="Radial 6">
        <a:dk1>
          <a:srgbClr val="666699"/>
        </a:dk1>
        <a:lt1>
          <a:srgbClr val="FFFFFF"/>
        </a:lt1>
        <a:dk2>
          <a:srgbClr val="000000"/>
        </a:dk2>
        <a:lt2>
          <a:srgbClr val="FFFFFF"/>
        </a:lt2>
        <a:accent1>
          <a:srgbClr val="9966FF"/>
        </a:accent1>
        <a:accent2>
          <a:srgbClr val="99CCFF"/>
        </a:accent2>
        <a:accent3>
          <a:srgbClr val="AAAAAA"/>
        </a:accent3>
        <a:accent4>
          <a:srgbClr val="DADADA"/>
        </a:accent4>
        <a:accent5>
          <a:srgbClr val="CAB8FF"/>
        </a:accent5>
        <a:accent6>
          <a:srgbClr val="8AB9E7"/>
        </a:accent6>
        <a:hlink>
          <a:srgbClr val="FFFFCC"/>
        </a:hlink>
        <a:folHlink>
          <a:srgbClr val="6600CC"/>
        </a:folHlink>
      </a:clrScheme>
      <a:clrMap bg1="dk2" tx1="lt1" bg2="dk1" tx2="lt2" accent1="accent1" accent2="accent2" accent3="accent3" accent4="accent4" accent5="accent5" accent6="accent6" hlink="hlink" folHlink="folHlink"/>
    </a:extraClrScheme>
    <a:extraClrScheme>
      <a:clrScheme name="Radial 7">
        <a:dk1>
          <a:srgbClr val="666699"/>
        </a:dk1>
        <a:lt1>
          <a:srgbClr val="FFFFFF"/>
        </a:lt1>
        <a:dk2>
          <a:srgbClr val="2A2A40"/>
        </a:dk2>
        <a:lt2>
          <a:srgbClr val="FFFFFF"/>
        </a:lt2>
        <a:accent1>
          <a:srgbClr val="006699"/>
        </a:accent1>
        <a:accent2>
          <a:srgbClr val="CC9900"/>
        </a:accent2>
        <a:accent3>
          <a:srgbClr val="ACACAF"/>
        </a:accent3>
        <a:accent4>
          <a:srgbClr val="DADADA"/>
        </a:accent4>
        <a:accent5>
          <a:srgbClr val="AAB8CA"/>
        </a:accent5>
        <a:accent6>
          <a:srgbClr val="B98A00"/>
        </a:accent6>
        <a:hlink>
          <a:srgbClr val="CC6600"/>
        </a:hlink>
        <a:folHlink>
          <a:srgbClr val="6C948A"/>
        </a:folHlink>
      </a:clrScheme>
      <a:clrMap bg1="dk2" tx1="lt1" bg2="dk1" tx2="lt2" accent1="accent1" accent2="accent2" accent3="accent3" accent4="accent4" accent5="accent5" accent6="accent6" hlink="hlink" folHlink="folHlink"/>
    </a:extraClrScheme>
    <a:extraClrScheme>
      <a:clrScheme name="Radial 8">
        <a:dk1>
          <a:srgbClr val="BECBD8"/>
        </a:dk1>
        <a:lt1>
          <a:srgbClr val="FFFFFF"/>
        </a:lt1>
        <a:dk2>
          <a:srgbClr val="2B335B"/>
        </a:dk2>
        <a:lt2>
          <a:srgbClr val="FFFFFF"/>
        </a:lt2>
        <a:accent1>
          <a:srgbClr val="0099CC"/>
        </a:accent1>
        <a:accent2>
          <a:srgbClr val="B5DBE3"/>
        </a:accent2>
        <a:accent3>
          <a:srgbClr val="ACADB5"/>
        </a:accent3>
        <a:accent4>
          <a:srgbClr val="DADADA"/>
        </a:accent4>
        <a:accent5>
          <a:srgbClr val="AACAE2"/>
        </a:accent5>
        <a:accent6>
          <a:srgbClr val="A4C6CE"/>
        </a:accent6>
        <a:hlink>
          <a:srgbClr val="FFCC00"/>
        </a:hlink>
        <a:folHlink>
          <a:srgbClr val="58648C"/>
        </a:folHlink>
      </a:clrScheme>
      <a:clrMap bg1="dk2" tx1="lt1" bg2="dk1" tx2="lt2" accent1="accent1" accent2="accent2" accent3="accent3" accent4="accent4" accent5="accent5" accent6="accent6" hlink="hlink" folHlink="folHlink"/>
    </a:extraClrScheme>
    <a:extraClrScheme>
      <a:clrScheme name="Radial 9">
        <a:dk1>
          <a:srgbClr val="3333FF"/>
        </a:dk1>
        <a:lt1>
          <a:srgbClr val="FFFFFF"/>
        </a:lt1>
        <a:dk2>
          <a:srgbClr val="000099"/>
        </a:dk2>
        <a:lt2>
          <a:srgbClr val="FFFFFF"/>
        </a:lt2>
        <a:accent1>
          <a:srgbClr val="339966"/>
        </a:accent1>
        <a:accent2>
          <a:srgbClr val="9999FF"/>
        </a:accent2>
        <a:accent3>
          <a:srgbClr val="AAAACA"/>
        </a:accent3>
        <a:accent4>
          <a:srgbClr val="DADADA"/>
        </a:accent4>
        <a:accent5>
          <a:srgbClr val="ADCAB8"/>
        </a:accent5>
        <a:accent6>
          <a:srgbClr val="8A8AE7"/>
        </a:accent6>
        <a:hlink>
          <a:srgbClr val="FFFF99"/>
        </a:hlink>
        <a:folHlink>
          <a:srgbClr val="17A0D1"/>
        </a:folHlink>
      </a:clrScheme>
      <a:clrMap bg1="dk2" tx1="lt1" bg2="dk1" tx2="lt2" accent1="accent1" accent2="accent2" accent3="accent3" accent4="accent4" accent5="accent5" accent6="accent6" hlink="hlink" folHlink="folHlink"/>
    </a:extraClrScheme>
    <a:extraClrScheme>
      <a:clrScheme name="Radial 10">
        <a:dk1>
          <a:srgbClr val="808000"/>
        </a:dk1>
        <a:lt1>
          <a:srgbClr val="FFFFFF"/>
        </a:lt1>
        <a:dk2>
          <a:srgbClr val="354418"/>
        </a:dk2>
        <a:lt2>
          <a:srgbClr val="FFFFFF"/>
        </a:lt2>
        <a:accent1>
          <a:srgbClr val="60897C"/>
        </a:accent1>
        <a:accent2>
          <a:srgbClr val="99CC00"/>
        </a:accent2>
        <a:accent3>
          <a:srgbClr val="AEB0AB"/>
        </a:accent3>
        <a:accent4>
          <a:srgbClr val="DADADA"/>
        </a:accent4>
        <a:accent5>
          <a:srgbClr val="B6C4BF"/>
        </a:accent5>
        <a:accent6>
          <a:srgbClr val="8AB900"/>
        </a:accent6>
        <a:hlink>
          <a:srgbClr val="CCCC00"/>
        </a:hlink>
        <a:folHlink>
          <a:srgbClr val="6699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Apresentação4" id="{D1571892-474C-42D3-98A5-4DE3B7874AE3}" vid="{158303C2-504B-46C1-AB1E-BB0822D8FFE9}"/>
    </a:ext>
  </a:extLst>
</a:theme>
</file>

<file path=ppt/theme/theme3.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E697F3FA3603B743A79E0D09ECEC2577" ma:contentTypeVersion="3" ma:contentTypeDescription="Create a new document." ma:contentTypeScope="" ma:versionID="e76e91b97f34c0d166f1a93846383ec7">
  <xsd:schema xmlns:xsd="http://www.w3.org/2001/XMLSchema" xmlns:xs="http://www.w3.org/2001/XMLSchema" xmlns:p="http://schemas.microsoft.com/office/2006/metadata/properties" xmlns:ns3="a289e08a-0801-432e-9a42-ae7e0709b5ae" targetNamespace="http://schemas.microsoft.com/office/2006/metadata/properties" ma:root="true" ma:fieldsID="be9438ce02674eb340bb3bd456799875" ns3:_="">
    <xsd:import namespace="a289e08a-0801-432e-9a42-ae7e0709b5ae"/>
    <xsd:element name="properties">
      <xsd:complexType>
        <xsd:sequence>
          <xsd:element name="documentManagement">
            <xsd:complexType>
              <xsd:all>
                <xsd:element ref="ns3:SharedWithUsers" minOccurs="0"/>
                <xsd:element ref="ns3:SharedWithDetails" minOccurs="0"/>
                <xsd:element ref="ns3: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289e08a-0801-432e-9a42-ae7e0709b5ae"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454FD10-0931-4828-917A-F826FBFEA409}">
  <ds:schemaRefs>
    <ds:schemaRef ds:uri="http://schemas.microsoft.com/office/2006/metadata/properties"/>
    <ds:schemaRef ds:uri="http://www.w3.org/2000/xmlns/"/>
    <ds:schemaRef ds:uri="http://schemas.microsoft.com/office/infopath/2007/PartnerControls"/>
  </ds:schemaRefs>
</ds:datastoreItem>
</file>

<file path=customXml/itemProps2.xml><?xml version="1.0" encoding="utf-8"?>
<ds:datastoreItem xmlns:ds="http://schemas.openxmlformats.org/officeDocument/2006/customXml" ds:itemID="{B997838D-B9AC-4474-B732-5CF9D63E79D9}">
  <ds:schemaRefs>
    <ds:schemaRef ds:uri="http://schemas.microsoft.com/office/2006/metadata/contentType"/>
    <ds:schemaRef ds:uri="http://schemas.microsoft.com/office/2006/metadata/properties/metaAttributes"/>
    <ds:schemaRef ds:uri="http://www.w3.org/2000/xmlns/"/>
    <ds:schemaRef ds:uri="http://www.w3.org/2001/XMLSchema"/>
    <ds:schemaRef ds:uri="a289e08a-0801-432e-9a42-ae7e0709b5ae"/>
    <ds:schemaRef ds:uri="http://schemas.microsoft.com/office/2006/metadata/propertie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394B7F7E-88D9-4DF6-8948-2942563D9D7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99</TotalTime>
  <Words>2662</Words>
  <Application>Microsoft Office PowerPoint</Application>
  <PresentationFormat>Widescreen</PresentationFormat>
  <Paragraphs>127</Paragraphs>
  <Slides>33</Slides>
  <Notes>0</Notes>
  <HiddenSlides>0</HiddenSlides>
  <MMClips>1</MMClips>
  <ScaleCrop>false</ScaleCrop>
  <HeadingPairs>
    <vt:vector size="6" baseType="variant">
      <vt:variant>
        <vt:lpstr>Fontes usadas</vt:lpstr>
      </vt:variant>
      <vt:variant>
        <vt:i4>5</vt:i4>
      </vt:variant>
      <vt:variant>
        <vt:lpstr>Tema</vt:lpstr>
      </vt:variant>
      <vt:variant>
        <vt:i4>2</vt:i4>
      </vt:variant>
      <vt:variant>
        <vt:lpstr>Títulos de slides</vt:lpstr>
      </vt:variant>
      <vt:variant>
        <vt:i4>33</vt:i4>
      </vt:variant>
    </vt:vector>
  </HeadingPairs>
  <TitlesOfParts>
    <vt:vector size="40" baseType="lpstr">
      <vt:lpstr>Arial</vt:lpstr>
      <vt:lpstr>Arial Black</vt:lpstr>
      <vt:lpstr>Calibri</vt:lpstr>
      <vt:lpstr>Times New Roman</vt:lpstr>
      <vt:lpstr>Wingdings</vt:lpstr>
      <vt:lpstr>Radial</vt:lpstr>
      <vt:lpstr>1_Radial</vt:lpstr>
      <vt:lpstr>Sexta Geração de Computadores</vt:lpstr>
      <vt:lpstr>Introdução </vt:lpstr>
      <vt:lpstr>Tecnologia</vt:lpstr>
      <vt:lpstr>Computação Distributiva</vt:lpstr>
      <vt:lpstr>Definições </vt:lpstr>
      <vt:lpstr>Definições </vt:lpstr>
      <vt:lpstr>Sistema de Multiprocessamento Paralelo (SMP) x Sistema Distribuído. </vt:lpstr>
      <vt:lpstr>Soluções por Software</vt:lpstr>
      <vt:lpstr>Soluções por Software</vt:lpstr>
      <vt:lpstr>Soluções por Software</vt:lpstr>
      <vt:lpstr>Soluções por Software</vt:lpstr>
      <vt:lpstr>Computação nas Nuvens</vt:lpstr>
      <vt:lpstr>Computação nas Nuvens</vt:lpstr>
      <vt:lpstr>  Exemplo de Computação em Nuvem</vt:lpstr>
      <vt:lpstr>Modelos de serviço</vt:lpstr>
      <vt:lpstr>Modelos de serviço</vt:lpstr>
      <vt:lpstr>Modelos de serviço</vt:lpstr>
      <vt:lpstr>Modelos de serviço</vt:lpstr>
      <vt:lpstr>Modelos de serviço</vt:lpstr>
      <vt:lpstr>Modelos de serviço</vt:lpstr>
      <vt:lpstr>Modelos de serviço</vt:lpstr>
      <vt:lpstr>Modelos de serviço</vt:lpstr>
      <vt:lpstr>Característica de computação em nuvem</vt:lpstr>
      <vt:lpstr>Característica de computação em nuvem</vt:lpstr>
      <vt:lpstr>Arquitetura de Nuvem</vt:lpstr>
      <vt:lpstr>Arquitetura de Nuvem</vt:lpstr>
      <vt:lpstr>Engenharia de Nuvem</vt:lpstr>
      <vt:lpstr>Computação em grade</vt:lpstr>
      <vt:lpstr>Computação Móvel </vt:lpstr>
      <vt:lpstr>Computação Ubíqua</vt:lpstr>
      <vt:lpstr>Computação Ubíqua</vt:lpstr>
      <vt:lpstr>Conclusão</vt:lpstr>
      <vt:lpstr>Apresentação do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Sexta Geração de Computadores</dc:title>
  <dc:creator>LUCAS RAZIEL SILVA MENDES</dc:creator>
  <cp:lastModifiedBy>Lucas Sepriano</cp:lastModifiedBy>
  <cp:revision>2</cp:revision>
  <dcterms:created xsi:type="dcterms:W3CDTF">2022-04-21T00:29:51Z</dcterms:created>
  <dcterms:modified xsi:type="dcterms:W3CDTF">2022-04-25T17:42:05Z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0x010100E697F3FA3603B743A79E0D09ECEC2577</vt:lpwstr>
  </property>
</Properties>
</file>